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593" r:id="rId5"/>
    <p:sldId id="592" r:id="rId6"/>
    <p:sldId id="611" r:id="rId7"/>
    <p:sldId id="613" r:id="rId8"/>
    <p:sldId id="614" r:id="rId9"/>
    <p:sldId id="594" r:id="rId10"/>
    <p:sldId id="608" r:id="rId11"/>
    <p:sldId id="609" r:id="rId12"/>
    <p:sldId id="597" r:id="rId13"/>
    <p:sldId id="262" r:id="rId14"/>
    <p:sldId id="263" r:id="rId15"/>
    <p:sldId id="598" r:id="rId16"/>
    <p:sldId id="599" r:id="rId17"/>
    <p:sldId id="600" r:id="rId18"/>
    <p:sldId id="601" r:id="rId19"/>
    <p:sldId id="602" r:id="rId20"/>
    <p:sldId id="260" r:id="rId21"/>
    <p:sldId id="261" r:id="rId22"/>
    <p:sldId id="603" r:id="rId23"/>
    <p:sldId id="604" r:id="rId24"/>
    <p:sldId id="605" r:id="rId25"/>
    <p:sldId id="606" r:id="rId26"/>
    <p:sldId id="607" r:id="rId27"/>
    <p:sldId id="276" r:id="rId28"/>
    <p:sldId id="277" r:id="rId29"/>
    <p:sldId id="61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4F83AA-0994-1703-9EEF-F691D4B85559}" name="S Pushparajan" initials="SP" userId="S::s.pushparajan@tavant.com::13136909-8d53-4c41-9174-1b1a5457b1f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umik Choudhury" initials="SC" lastIdx="2" clrIdx="0">
    <p:extLst>
      <p:ext uri="{19B8F6BF-5375-455C-9EA6-DF929625EA0E}">
        <p15:presenceInfo xmlns:p15="http://schemas.microsoft.com/office/powerpoint/2012/main" userId="S::shoumik.choudhury@tavant.com::ac2e5e5e-eccf-4b88-ae77-a2b06dd31666" providerId="AD"/>
      </p:ext>
    </p:extLst>
  </p:cmAuthor>
  <p:cmAuthor id="2" name="Sarfaraz Sheikh" initials="SS" lastIdx="1" clrIdx="1">
    <p:extLst>
      <p:ext uri="{19B8F6BF-5375-455C-9EA6-DF929625EA0E}">
        <p15:presenceInfo xmlns:p15="http://schemas.microsoft.com/office/powerpoint/2012/main" userId="S::sarfaraz.sheikh@tavant.com::97661bad-3859-4065-b9c8-16e2da1b2c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F25"/>
    <a:srgbClr val="F36F26"/>
    <a:srgbClr val="C92C90"/>
    <a:srgbClr val="FFBE32"/>
    <a:srgbClr val="68C546"/>
    <a:srgbClr val="026427"/>
    <a:srgbClr val="009081"/>
    <a:srgbClr val="1577D3"/>
    <a:srgbClr val="512AA3"/>
    <a:srgbClr val="AC1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5C3682-E380-3645-98B7-5AC606B2BB96}" v="98" dt="2022-09-07T09:45:27.556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4" autoAdjust="0"/>
    <p:restoredTop sz="96914"/>
  </p:normalViewPr>
  <p:slideViewPr>
    <p:cSldViewPr snapToGrid="0">
      <p:cViewPr>
        <p:scale>
          <a:sx n="254" d="100"/>
          <a:sy n="254" d="100"/>
        </p:scale>
        <p:origin x="-3048" y="-2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endra Kumar Patel" userId="cdb011d4-aa21-48e9-aa3b-9e67c10477ac" providerId="ADAL" clId="{805C3682-E380-3645-98B7-5AC606B2BB96}"/>
    <pc:docChg chg="undo custSel addSld delSld modSld sldOrd">
      <pc:chgData name="Virendra Kumar Patel" userId="cdb011d4-aa21-48e9-aa3b-9e67c10477ac" providerId="ADAL" clId="{805C3682-E380-3645-98B7-5AC606B2BB96}" dt="2022-09-07T09:45:28.738" v="731"/>
      <pc:docMkLst>
        <pc:docMk/>
      </pc:docMkLst>
      <pc:sldChg chg="addSp delSp modSp add del mod">
        <pc:chgData name="Virendra Kumar Patel" userId="cdb011d4-aa21-48e9-aa3b-9e67c10477ac" providerId="ADAL" clId="{805C3682-E380-3645-98B7-5AC606B2BB96}" dt="2022-09-05T10:41:31.847" v="637" actId="2696"/>
        <pc:sldMkLst>
          <pc:docMk/>
          <pc:sldMk cId="0" sldId="278"/>
        </pc:sldMkLst>
        <pc:spChg chg="add del mod">
          <ac:chgData name="Virendra Kumar Patel" userId="cdb011d4-aa21-48e9-aa3b-9e67c10477ac" providerId="ADAL" clId="{805C3682-E380-3645-98B7-5AC606B2BB96}" dt="2022-08-19T16:02:23.911" v="449" actId="478"/>
          <ac:spMkLst>
            <pc:docMk/>
            <pc:sldMk cId="0" sldId="278"/>
            <ac:spMk id="2" creationId="{0CA50A32-954C-2845-CCB7-21F00795365A}"/>
          </ac:spMkLst>
        </pc:spChg>
        <pc:spChg chg="add mod">
          <ac:chgData name="Virendra Kumar Patel" userId="cdb011d4-aa21-48e9-aa3b-9e67c10477ac" providerId="ADAL" clId="{805C3682-E380-3645-98B7-5AC606B2BB96}" dt="2022-08-19T14:55:11.998" v="388" actId="20577"/>
          <ac:spMkLst>
            <pc:docMk/>
            <pc:sldMk cId="0" sldId="278"/>
            <ac:spMk id="3" creationId="{411EAD87-CFC5-ABF6-219B-BC7F708E7685}"/>
          </ac:spMkLst>
        </pc:spChg>
        <pc:spChg chg="add del mod">
          <ac:chgData name="Virendra Kumar Patel" userId="cdb011d4-aa21-48e9-aa3b-9e67c10477ac" providerId="ADAL" clId="{805C3682-E380-3645-98B7-5AC606B2BB96}" dt="2022-08-19T14:54:48.438" v="386"/>
          <ac:spMkLst>
            <pc:docMk/>
            <pc:sldMk cId="0" sldId="278"/>
            <ac:spMk id="4" creationId="{1D368A2B-9993-851F-1165-DA4B1ECB43F3}"/>
          </ac:spMkLst>
        </pc:spChg>
        <pc:spChg chg="add mod">
          <ac:chgData name="Virendra Kumar Patel" userId="cdb011d4-aa21-48e9-aa3b-9e67c10477ac" providerId="ADAL" clId="{805C3682-E380-3645-98B7-5AC606B2BB96}" dt="2022-08-19T16:06:09.318" v="510" actId="1076"/>
          <ac:spMkLst>
            <pc:docMk/>
            <pc:sldMk cId="0" sldId="278"/>
            <ac:spMk id="4" creationId="{3117BE47-BD81-B4E3-8E26-562F6917A19A}"/>
          </ac:spMkLst>
        </pc:spChg>
        <pc:spChg chg="add del mod">
          <ac:chgData name="Virendra Kumar Patel" userId="cdb011d4-aa21-48e9-aa3b-9e67c10477ac" providerId="ADAL" clId="{805C3682-E380-3645-98B7-5AC606B2BB96}" dt="2022-08-19T14:55:26.114" v="395"/>
          <ac:spMkLst>
            <pc:docMk/>
            <pc:sldMk cId="0" sldId="278"/>
            <ac:spMk id="5" creationId="{7CB06B21-C8A1-D4F7-EF88-886DFEC11538}"/>
          </ac:spMkLst>
        </pc:spChg>
        <pc:spChg chg="add del mod">
          <ac:chgData name="Virendra Kumar Patel" userId="cdb011d4-aa21-48e9-aa3b-9e67c10477ac" providerId="ADAL" clId="{805C3682-E380-3645-98B7-5AC606B2BB96}" dt="2022-08-19T14:56:44.369" v="435"/>
          <ac:spMkLst>
            <pc:docMk/>
            <pc:sldMk cId="0" sldId="278"/>
            <ac:spMk id="6" creationId="{DD983474-5E27-5CD7-5F2F-B6F813D6EAEB}"/>
          </ac:spMkLst>
        </pc:spChg>
        <pc:spChg chg="mod">
          <ac:chgData name="Virendra Kumar Patel" userId="cdb011d4-aa21-48e9-aa3b-9e67c10477ac" providerId="ADAL" clId="{805C3682-E380-3645-98B7-5AC606B2BB96}" dt="2022-08-19T16:02:13.834" v="444" actId="20577"/>
          <ac:spMkLst>
            <pc:docMk/>
            <pc:sldMk cId="0" sldId="278"/>
            <ac:spMk id="260" creationId="{00000000-0000-0000-0000-000000000000}"/>
          </ac:spMkLst>
        </pc:spChg>
        <pc:picChg chg="add mod modCrop">
          <ac:chgData name="Virendra Kumar Patel" userId="cdb011d4-aa21-48e9-aa3b-9e67c10477ac" providerId="ADAL" clId="{805C3682-E380-3645-98B7-5AC606B2BB96}" dt="2022-08-19T16:06:06.741" v="509" actId="14100"/>
          <ac:picMkLst>
            <pc:docMk/>
            <pc:sldMk cId="0" sldId="278"/>
            <ac:picMk id="6" creationId="{800655A5-CF8B-5719-1951-BFBCFE5CB542}"/>
          </ac:picMkLst>
        </pc:picChg>
        <pc:picChg chg="del">
          <ac:chgData name="Virendra Kumar Patel" userId="cdb011d4-aa21-48e9-aa3b-9e67c10477ac" providerId="ADAL" clId="{805C3682-E380-3645-98B7-5AC606B2BB96}" dt="2022-08-19T11:24:46.684" v="246" actId="478"/>
          <ac:picMkLst>
            <pc:docMk/>
            <pc:sldMk cId="0" sldId="278"/>
            <ac:picMk id="259" creationId="{00000000-0000-0000-0000-000000000000}"/>
          </ac:picMkLst>
        </pc:picChg>
        <pc:picChg chg="add del mod">
          <ac:chgData name="Virendra Kumar Patel" userId="cdb011d4-aa21-48e9-aa3b-9e67c10477ac" providerId="ADAL" clId="{805C3682-E380-3645-98B7-5AC606B2BB96}" dt="2022-08-19T16:03:24.572" v="490" actId="478"/>
          <ac:picMkLst>
            <pc:docMk/>
            <pc:sldMk cId="0" sldId="278"/>
            <ac:picMk id="4098" creationId="{E40FA258-3B68-7460-1DDA-6CC76DE7D9B9}"/>
          </ac:picMkLst>
        </pc:picChg>
        <pc:picChg chg="add mod">
          <ac:chgData name="Virendra Kumar Patel" userId="cdb011d4-aa21-48e9-aa3b-9e67c10477ac" providerId="ADAL" clId="{805C3682-E380-3645-98B7-5AC606B2BB96}" dt="2022-08-19T16:02:07.035" v="441" actId="1076"/>
          <ac:picMkLst>
            <pc:docMk/>
            <pc:sldMk cId="0" sldId="278"/>
            <ac:picMk id="4100" creationId="{1B399F20-FF6D-8CD2-C4BD-472E23B82064}"/>
          </ac:picMkLst>
        </pc:picChg>
      </pc:sldChg>
      <pc:sldChg chg="addSp delSp modSp mod">
        <pc:chgData name="Virendra Kumar Patel" userId="cdb011d4-aa21-48e9-aa3b-9e67c10477ac" providerId="ADAL" clId="{805C3682-E380-3645-98B7-5AC606B2BB96}" dt="2022-09-05T10:23:43.561" v="511" actId="478"/>
        <pc:sldMkLst>
          <pc:docMk/>
          <pc:sldMk cId="2348609359" sldId="592"/>
        </pc:sldMkLst>
        <pc:spChg chg="mod">
          <ac:chgData name="Virendra Kumar Patel" userId="cdb011d4-aa21-48e9-aa3b-9e67c10477ac" providerId="ADAL" clId="{805C3682-E380-3645-98B7-5AC606B2BB96}" dt="2022-08-18T13:18:04.208" v="10" actId="1076"/>
          <ac:spMkLst>
            <pc:docMk/>
            <pc:sldMk cId="2348609359" sldId="592"/>
            <ac:spMk id="5" creationId="{9F991035-C60E-D34F-9625-FDCFB21F3550}"/>
          </ac:spMkLst>
        </pc:spChg>
        <pc:spChg chg="add del mod">
          <ac:chgData name="Virendra Kumar Patel" userId="cdb011d4-aa21-48e9-aa3b-9e67c10477ac" providerId="ADAL" clId="{805C3682-E380-3645-98B7-5AC606B2BB96}" dt="2022-08-19T11:15:52.187" v="223" actId="478"/>
          <ac:spMkLst>
            <pc:docMk/>
            <pc:sldMk cId="2348609359" sldId="592"/>
            <ac:spMk id="6" creationId="{777E489C-805B-E02A-F8B1-5447105F9E69}"/>
          </ac:spMkLst>
        </pc:spChg>
        <pc:spChg chg="add del mod">
          <ac:chgData name="Virendra Kumar Patel" userId="cdb011d4-aa21-48e9-aa3b-9e67c10477ac" providerId="ADAL" clId="{805C3682-E380-3645-98B7-5AC606B2BB96}" dt="2022-08-18T13:24:36.279" v="155"/>
          <ac:spMkLst>
            <pc:docMk/>
            <pc:sldMk cId="2348609359" sldId="592"/>
            <ac:spMk id="7" creationId="{971E1658-C0D7-3C4E-AAB3-19BBA21D3211}"/>
          </ac:spMkLst>
        </pc:spChg>
        <pc:spChg chg="add del mod">
          <ac:chgData name="Virendra Kumar Patel" userId="cdb011d4-aa21-48e9-aa3b-9e67c10477ac" providerId="ADAL" clId="{805C3682-E380-3645-98B7-5AC606B2BB96}" dt="2022-08-18T13:25:28.962" v="196"/>
          <ac:spMkLst>
            <pc:docMk/>
            <pc:sldMk cId="2348609359" sldId="592"/>
            <ac:spMk id="8" creationId="{64CE9220-F019-40B1-843F-73D6147D6F11}"/>
          </ac:spMkLst>
        </pc:spChg>
        <pc:spChg chg="add del mod">
          <ac:chgData name="Virendra Kumar Patel" userId="cdb011d4-aa21-48e9-aa3b-9e67c10477ac" providerId="ADAL" clId="{805C3682-E380-3645-98B7-5AC606B2BB96}" dt="2022-09-05T10:23:43.561" v="511" actId="478"/>
          <ac:spMkLst>
            <pc:docMk/>
            <pc:sldMk cId="2348609359" sldId="592"/>
            <ac:spMk id="9" creationId="{044EC64F-8B57-7439-9110-B69CCA361290}"/>
          </ac:spMkLst>
        </pc:spChg>
        <pc:picChg chg="mod">
          <ac:chgData name="Virendra Kumar Patel" userId="cdb011d4-aa21-48e9-aa3b-9e67c10477ac" providerId="ADAL" clId="{805C3682-E380-3645-98B7-5AC606B2BB96}" dt="2022-08-18T13:18:06.385" v="11" actId="1076"/>
          <ac:picMkLst>
            <pc:docMk/>
            <pc:sldMk cId="2348609359" sldId="592"/>
            <ac:picMk id="2" creationId="{F99921FB-D1B3-EC0F-2BE4-E3C9EF767D6E}"/>
          </ac:picMkLst>
        </pc:picChg>
        <pc:picChg chg="add del mod">
          <ac:chgData name="Virendra Kumar Patel" userId="cdb011d4-aa21-48e9-aa3b-9e67c10477ac" providerId="ADAL" clId="{805C3682-E380-3645-98B7-5AC606B2BB96}" dt="2022-08-19T11:15:50.385" v="221" actId="478"/>
          <ac:picMkLst>
            <pc:docMk/>
            <pc:sldMk cId="2348609359" sldId="592"/>
            <ac:picMk id="4" creationId="{8623B03D-DD61-F633-ABDC-9E1DC184763E}"/>
          </ac:picMkLst>
        </pc:picChg>
      </pc:sldChg>
      <pc:sldChg chg="addSp delSp modSp add del mod ord">
        <pc:chgData name="Virendra Kumar Patel" userId="cdb011d4-aa21-48e9-aa3b-9e67c10477ac" providerId="ADAL" clId="{805C3682-E380-3645-98B7-5AC606B2BB96}" dt="2022-09-07T09:45:28.738" v="731"/>
        <pc:sldMkLst>
          <pc:docMk/>
          <pc:sldMk cId="2262219047" sldId="593"/>
        </pc:sldMkLst>
        <pc:spChg chg="add mod">
          <ac:chgData name="Virendra Kumar Patel" userId="cdb011d4-aa21-48e9-aa3b-9e67c10477ac" providerId="ADAL" clId="{805C3682-E380-3645-98B7-5AC606B2BB96}" dt="2022-08-19T11:15:41.491" v="220" actId="1076"/>
          <ac:spMkLst>
            <pc:docMk/>
            <pc:sldMk cId="2262219047" sldId="593"/>
            <ac:spMk id="3" creationId="{090EC203-F167-D509-4636-CA475802D256}"/>
          </ac:spMkLst>
        </pc:spChg>
        <pc:spChg chg="del mod">
          <ac:chgData name="Virendra Kumar Patel" userId="cdb011d4-aa21-48e9-aa3b-9e67c10477ac" providerId="ADAL" clId="{805C3682-E380-3645-98B7-5AC606B2BB96}" dt="2022-08-19T11:15:18.580" v="213" actId="478"/>
          <ac:spMkLst>
            <pc:docMk/>
            <pc:sldMk cId="2262219047" sldId="593"/>
            <ac:spMk id="4" creationId="{F49B1F93-F5C2-0665-1331-D1F5B168995F}"/>
          </ac:spMkLst>
        </pc:spChg>
        <pc:spChg chg="del mod">
          <ac:chgData name="Virendra Kumar Patel" userId="cdb011d4-aa21-48e9-aa3b-9e67c10477ac" providerId="ADAL" clId="{805C3682-E380-3645-98B7-5AC606B2BB96}" dt="2022-08-19T11:15:19.668" v="214" actId="478"/>
          <ac:spMkLst>
            <pc:docMk/>
            <pc:sldMk cId="2262219047" sldId="593"/>
            <ac:spMk id="5" creationId="{8410B7BC-7C34-56C0-82C9-31DE2F2471D1}"/>
          </ac:spMkLst>
        </pc:spChg>
        <pc:spChg chg="add del mod">
          <ac:chgData name="Virendra Kumar Patel" userId="cdb011d4-aa21-48e9-aa3b-9e67c10477ac" providerId="ADAL" clId="{805C3682-E380-3645-98B7-5AC606B2BB96}" dt="2022-09-05T10:42:35.153" v="643" actId="21"/>
          <ac:spMkLst>
            <pc:docMk/>
            <pc:sldMk cId="2262219047" sldId="593"/>
            <ac:spMk id="5" creationId="{AA6EA593-A3A9-A74B-9EF5-1BDEF67D87E3}"/>
          </ac:spMkLst>
        </pc:spChg>
        <pc:spChg chg="add del mod">
          <ac:chgData name="Virendra Kumar Patel" userId="cdb011d4-aa21-48e9-aa3b-9e67c10477ac" providerId="ADAL" clId="{805C3682-E380-3645-98B7-5AC606B2BB96}" dt="2022-09-07T09:45:28.738" v="731"/>
          <ac:spMkLst>
            <pc:docMk/>
            <pc:sldMk cId="2262219047" sldId="593"/>
            <ac:spMk id="7" creationId="{39A9A38E-FE6C-4B78-DAD7-626C23DBF315}"/>
          </ac:spMkLst>
        </pc:spChg>
        <pc:spChg chg="add mod">
          <ac:chgData name="Virendra Kumar Patel" userId="cdb011d4-aa21-48e9-aa3b-9e67c10477ac" providerId="ADAL" clId="{805C3682-E380-3645-98B7-5AC606B2BB96}" dt="2022-09-07T09:44:49.377" v="712" actId="1076"/>
          <ac:spMkLst>
            <pc:docMk/>
            <pc:sldMk cId="2262219047" sldId="593"/>
            <ac:spMk id="9" creationId="{81AE488C-952F-A0CA-BCD5-BD9D57C1A28D}"/>
          </ac:spMkLst>
        </pc:spChg>
        <pc:spChg chg="add mod">
          <ac:chgData name="Virendra Kumar Patel" userId="cdb011d4-aa21-48e9-aa3b-9e67c10477ac" providerId="ADAL" clId="{805C3682-E380-3645-98B7-5AC606B2BB96}" dt="2022-09-07T09:44:59.035" v="728" actId="20577"/>
          <ac:spMkLst>
            <pc:docMk/>
            <pc:sldMk cId="2262219047" sldId="593"/>
            <ac:spMk id="10" creationId="{6F004CE8-CB5A-23A4-4EDC-5793AA65FAF3}"/>
          </ac:spMkLst>
        </pc:spChg>
        <pc:picChg chg="add mod">
          <ac:chgData name="Virendra Kumar Patel" userId="cdb011d4-aa21-48e9-aa3b-9e67c10477ac" providerId="ADAL" clId="{805C3682-E380-3645-98B7-5AC606B2BB96}" dt="2022-08-19T11:15:38.992" v="219" actId="1076"/>
          <ac:picMkLst>
            <pc:docMk/>
            <pc:sldMk cId="2262219047" sldId="593"/>
            <ac:picMk id="2" creationId="{3C6849D3-2F66-3F23-4121-61FECC68FDE7}"/>
          </ac:picMkLst>
        </pc:picChg>
        <pc:picChg chg="add mod">
          <ac:chgData name="Virendra Kumar Patel" userId="cdb011d4-aa21-48e9-aa3b-9e67c10477ac" providerId="ADAL" clId="{805C3682-E380-3645-98B7-5AC606B2BB96}" dt="2022-09-07T09:43:51.672" v="699" actId="14100"/>
          <ac:picMkLst>
            <pc:docMk/>
            <pc:sldMk cId="2262219047" sldId="593"/>
            <ac:picMk id="3074" creationId="{D7D9E677-96AA-09F8-29BF-A2839ADA9E35}"/>
          </ac:picMkLst>
        </pc:picChg>
        <pc:picChg chg="add mod">
          <ac:chgData name="Virendra Kumar Patel" userId="cdb011d4-aa21-48e9-aa3b-9e67c10477ac" providerId="ADAL" clId="{805C3682-E380-3645-98B7-5AC606B2BB96}" dt="2022-09-07T09:44:46.057" v="711" actId="1076"/>
          <ac:picMkLst>
            <pc:docMk/>
            <pc:sldMk cId="2262219047" sldId="593"/>
            <ac:picMk id="3076" creationId="{2561E340-5954-6695-5E6F-1DE6A8523B09}"/>
          </ac:picMkLst>
        </pc:picChg>
      </pc:sldChg>
      <pc:sldChg chg="modSp mod">
        <pc:chgData name="Virendra Kumar Patel" userId="cdb011d4-aa21-48e9-aa3b-9e67c10477ac" providerId="ADAL" clId="{805C3682-E380-3645-98B7-5AC606B2BB96}" dt="2022-08-19T13:03:36.586" v="298" actId="1036"/>
        <pc:sldMkLst>
          <pc:docMk/>
          <pc:sldMk cId="2704347281" sldId="605"/>
        </pc:sldMkLst>
        <pc:picChg chg="mod">
          <ac:chgData name="Virendra Kumar Patel" userId="cdb011d4-aa21-48e9-aa3b-9e67c10477ac" providerId="ADAL" clId="{805C3682-E380-3645-98B7-5AC606B2BB96}" dt="2022-08-19T13:03:36.586" v="298" actId="1036"/>
          <ac:picMkLst>
            <pc:docMk/>
            <pc:sldMk cId="2704347281" sldId="605"/>
            <ac:picMk id="4" creationId="{1DBBA9BD-A930-B99A-FC46-77F265C653B1}"/>
          </ac:picMkLst>
        </pc:picChg>
      </pc:sldChg>
      <pc:sldChg chg="addSp delSp modSp add del mod">
        <pc:chgData name="Virendra Kumar Patel" userId="cdb011d4-aa21-48e9-aa3b-9e67c10477ac" providerId="ADAL" clId="{805C3682-E380-3645-98B7-5AC606B2BB96}" dt="2022-08-19T11:15:14.220" v="209" actId="2696"/>
        <pc:sldMkLst>
          <pc:docMk/>
          <pc:sldMk cId="3340511398" sldId="610"/>
        </pc:sldMkLst>
        <pc:spChg chg="del">
          <ac:chgData name="Virendra Kumar Patel" userId="cdb011d4-aa21-48e9-aa3b-9e67c10477ac" providerId="ADAL" clId="{805C3682-E380-3645-98B7-5AC606B2BB96}" dt="2022-08-19T11:15:11.383" v="207" actId="21"/>
          <ac:spMkLst>
            <pc:docMk/>
            <pc:sldMk cId="3340511398" sldId="610"/>
            <ac:spMk id="6" creationId="{777E489C-805B-E02A-F8B1-5447105F9E69}"/>
          </ac:spMkLst>
        </pc:spChg>
        <pc:spChg chg="add del mod">
          <ac:chgData name="Virendra Kumar Patel" userId="cdb011d4-aa21-48e9-aa3b-9e67c10477ac" providerId="ADAL" clId="{805C3682-E380-3645-98B7-5AC606B2BB96}" dt="2022-08-19T11:15:08.479" v="206"/>
          <ac:spMkLst>
            <pc:docMk/>
            <pc:sldMk cId="3340511398" sldId="610"/>
            <ac:spMk id="7" creationId="{74009706-1877-E7D1-84D1-507E300D8B26}"/>
          </ac:spMkLst>
        </pc:spChg>
        <pc:picChg chg="del">
          <ac:chgData name="Virendra Kumar Patel" userId="cdb011d4-aa21-48e9-aa3b-9e67c10477ac" providerId="ADAL" clId="{805C3682-E380-3645-98B7-5AC606B2BB96}" dt="2022-08-19T11:15:11.383" v="207" actId="21"/>
          <ac:picMkLst>
            <pc:docMk/>
            <pc:sldMk cId="3340511398" sldId="610"/>
            <ac:picMk id="4" creationId="{8623B03D-DD61-F633-ABDC-9E1DC184763E}"/>
          </ac:picMkLst>
        </pc:picChg>
        <pc:picChg chg="del">
          <ac:chgData name="Virendra Kumar Patel" userId="cdb011d4-aa21-48e9-aa3b-9e67c10477ac" providerId="ADAL" clId="{805C3682-E380-3645-98B7-5AC606B2BB96}" dt="2022-08-19T11:15:04.164" v="202" actId="478"/>
          <ac:picMkLst>
            <pc:docMk/>
            <pc:sldMk cId="3340511398" sldId="610"/>
            <ac:picMk id="16" creationId="{3A86E966-E498-90A7-4BA4-A3D042632186}"/>
          </ac:picMkLst>
        </pc:picChg>
      </pc:sldChg>
      <pc:sldChg chg="modSp add mod">
        <pc:chgData name="Virendra Kumar Patel" userId="cdb011d4-aa21-48e9-aa3b-9e67c10477ac" providerId="ADAL" clId="{805C3682-E380-3645-98B7-5AC606B2BB96}" dt="2022-09-05T10:41:18.330" v="636" actId="20577"/>
        <pc:sldMkLst>
          <pc:docMk/>
          <pc:sldMk cId="1439776283" sldId="611"/>
        </pc:sldMkLst>
        <pc:spChg chg="mod">
          <ac:chgData name="Virendra Kumar Patel" userId="cdb011d4-aa21-48e9-aa3b-9e67c10477ac" providerId="ADAL" clId="{805C3682-E380-3645-98B7-5AC606B2BB96}" dt="2022-09-05T10:41:18.330" v="636" actId="20577"/>
          <ac:spMkLst>
            <pc:docMk/>
            <pc:sldMk cId="1439776283" sldId="611"/>
            <ac:spMk id="5" creationId="{8410B7BC-7C34-56C0-82C9-31DE2F2471D1}"/>
          </ac:spMkLst>
        </pc:spChg>
      </pc:sldChg>
      <pc:sldChg chg="addSp modSp add mod ord">
        <pc:chgData name="Virendra Kumar Patel" userId="cdb011d4-aa21-48e9-aa3b-9e67c10477ac" providerId="ADAL" clId="{805C3682-E380-3645-98B7-5AC606B2BB96}" dt="2022-09-07T09:42:48.384" v="692" actId="1076"/>
        <pc:sldMkLst>
          <pc:docMk/>
          <pc:sldMk cId="900183349" sldId="612"/>
        </pc:sldMkLst>
        <pc:spChg chg="add mod">
          <ac:chgData name="Virendra Kumar Patel" userId="cdb011d4-aa21-48e9-aa3b-9e67c10477ac" providerId="ADAL" clId="{805C3682-E380-3645-98B7-5AC606B2BB96}" dt="2022-09-07T09:41:48.827" v="685" actId="1076"/>
          <ac:spMkLst>
            <pc:docMk/>
            <pc:sldMk cId="900183349" sldId="612"/>
            <ac:spMk id="2" creationId="{C9A345F9-B268-4633-BB1F-E282B936329E}"/>
          </ac:spMkLst>
        </pc:spChg>
        <pc:spChg chg="add mod">
          <ac:chgData name="Virendra Kumar Patel" userId="cdb011d4-aa21-48e9-aa3b-9e67c10477ac" providerId="ADAL" clId="{805C3682-E380-3645-98B7-5AC606B2BB96}" dt="2022-09-07T09:41:48.827" v="685" actId="1076"/>
          <ac:spMkLst>
            <pc:docMk/>
            <pc:sldMk cId="900183349" sldId="612"/>
            <ac:spMk id="4" creationId="{87ADE746-28CE-10EA-F707-F877A164C91F}"/>
          </ac:spMkLst>
        </pc:spChg>
        <pc:spChg chg="add mod">
          <ac:chgData name="Virendra Kumar Patel" userId="cdb011d4-aa21-48e9-aa3b-9e67c10477ac" providerId="ADAL" clId="{805C3682-E380-3645-98B7-5AC606B2BB96}" dt="2022-09-07T09:41:48.827" v="685" actId="1076"/>
          <ac:spMkLst>
            <pc:docMk/>
            <pc:sldMk cId="900183349" sldId="612"/>
            <ac:spMk id="6" creationId="{530DAA2F-EB97-09E7-92F3-075C5DA834AB}"/>
          </ac:spMkLst>
        </pc:spChg>
        <pc:spChg chg="add mod">
          <ac:chgData name="Virendra Kumar Patel" userId="cdb011d4-aa21-48e9-aa3b-9e67c10477ac" providerId="ADAL" clId="{805C3682-E380-3645-98B7-5AC606B2BB96}" dt="2022-09-07T09:41:48.827" v="685" actId="1076"/>
          <ac:spMkLst>
            <pc:docMk/>
            <pc:sldMk cId="900183349" sldId="612"/>
            <ac:spMk id="8" creationId="{93D00FE0-648A-2F63-FFC1-89404B8C2428}"/>
          </ac:spMkLst>
        </pc:spChg>
        <pc:spChg chg="add mod">
          <ac:chgData name="Virendra Kumar Patel" userId="cdb011d4-aa21-48e9-aa3b-9e67c10477ac" providerId="ADAL" clId="{805C3682-E380-3645-98B7-5AC606B2BB96}" dt="2022-09-07T09:42:43.879" v="690" actId="1076"/>
          <ac:spMkLst>
            <pc:docMk/>
            <pc:sldMk cId="900183349" sldId="612"/>
            <ac:spMk id="10" creationId="{E19EFFE7-7618-AA99-A2FF-0749B23ED393}"/>
          </ac:spMkLst>
        </pc:spChg>
        <pc:spChg chg="add mod">
          <ac:chgData name="Virendra Kumar Patel" userId="cdb011d4-aa21-48e9-aa3b-9e67c10477ac" providerId="ADAL" clId="{805C3682-E380-3645-98B7-5AC606B2BB96}" dt="2022-09-07T09:42:46.028" v="691" actId="1076"/>
          <ac:spMkLst>
            <pc:docMk/>
            <pc:sldMk cId="900183349" sldId="612"/>
            <ac:spMk id="12" creationId="{C8D1E166-CE15-AEFE-D787-95BCC78961B7}"/>
          </ac:spMkLst>
        </pc:spChg>
        <pc:spChg chg="add mod">
          <ac:chgData name="Virendra Kumar Patel" userId="cdb011d4-aa21-48e9-aa3b-9e67c10477ac" providerId="ADAL" clId="{805C3682-E380-3645-98B7-5AC606B2BB96}" dt="2022-09-07T09:42:48.384" v="692" actId="1076"/>
          <ac:spMkLst>
            <pc:docMk/>
            <pc:sldMk cId="900183349" sldId="612"/>
            <ac:spMk id="14" creationId="{DE626C92-A43D-9C88-55ED-4159B327863D}"/>
          </ac:spMkLst>
        </pc:spChg>
        <pc:spChg chg="mod">
          <ac:chgData name="Virendra Kumar Patel" userId="cdb011d4-aa21-48e9-aa3b-9e67c10477ac" providerId="ADAL" clId="{805C3682-E380-3645-98B7-5AC606B2BB96}" dt="2022-09-05T10:43:50.786" v="650" actId="1076"/>
          <ac:spMkLst>
            <pc:docMk/>
            <pc:sldMk cId="900183349" sldId="612"/>
            <ac:spMk id="260" creationId="{00000000-0000-0000-0000-000000000000}"/>
          </ac:spMkLst>
        </pc:spChg>
        <pc:picChg chg="mod">
          <ac:chgData name="Virendra Kumar Patel" userId="cdb011d4-aa21-48e9-aa3b-9e67c10477ac" providerId="ADAL" clId="{805C3682-E380-3645-98B7-5AC606B2BB96}" dt="2022-09-07T09:41:36.239" v="684" actId="1076"/>
          <ac:picMkLst>
            <pc:docMk/>
            <pc:sldMk cId="900183349" sldId="612"/>
            <ac:picMk id="259" creationId="{00000000-0000-0000-0000-000000000000}"/>
          </ac:picMkLst>
        </pc:picChg>
      </pc:sldChg>
      <pc:sldChg chg="addSp delSp modSp add mod">
        <pc:chgData name="Virendra Kumar Patel" userId="cdb011d4-aa21-48e9-aa3b-9e67c10477ac" providerId="ADAL" clId="{805C3682-E380-3645-98B7-5AC606B2BB96}" dt="2022-09-05T10:34:04.678" v="570" actId="1076"/>
        <pc:sldMkLst>
          <pc:docMk/>
          <pc:sldMk cId="2841433775" sldId="613"/>
        </pc:sldMkLst>
        <pc:spChg chg="add mod">
          <ac:chgData name="Virendra Kumar Patel" userId="cdb011d4-aa21-48e9-aa3b-9e67c10477ac" providerId="ADAL" clId="{805C3682-E380-3645-98B7-5AC606B2BB96}" dt="2022-09-05T10:30:13.387" v="565" actId="1076"/>
          <ac:spMkLst>
            <pc:docMk/>
            <pc:sldMk cId="2841433775" sldId="613"/>
            <ac:spMk id="3" creationId="{6177FA57-4567-5D39-5815-BEF6A328AC41}"/>
          </ac:spMkLst>
        </pc:spChg>
        <pc:spChg chg="del mod">
          <ac:chgData name="Virendra Kumar Patel" userId="cdb011d4-aa21-48e9-aa3b-9e67c10477ac" providerId="ADAL" clId="{805C3682-E380-3645-98B7-5AC606B2BB96}" dt="2022-09-05T10:27:12.858" v="519" actId="478"/>
          <ac:spMkLst>
            <pc:docMk/>
            <pc:sldMk cId="2841433775" sldId="613"/>
            <ac:spMk id="4" creationId="{F49B1F93-F5C2-0665-1331-D1F5B168995F}"/>
          </ac:spMkLst>
        </pc:spChg>
        <pc:spChg chg="del mod">
          <ac:chgData name="Virendra Kumar Patel" userId="cdb011d4-aa21-48e9-aa3b-9e67c10477ac" providerId="ADAL" clId="{805C3682-E380-3645-98B7-5AC606B2BB96}" dt="2022-09-05T10:27:11.230" v="517" actId="478"/>
          <ac:spMkLst>
            <pc:docMk/>
            <pc:sldMk cId="2841433775" sldId="613"/>
            <ac:spMk id="5" creationId="{8410B7BC-7C34-56C0-82C9-31DE2F2471D1}"/>
          </ac:spMkLst>
        </pc:spChg>
        <pc:spChg chg="add del">
          <ac:chgData name="Virendra Kumar Patel" userId="cdb011d4-aa21-48e9-aa3b-9e67c10477ac" providerId="ADAL" clId="{805C3682-E380-3645-98B7-5AC606B2BB96}" dt="2022-09-05T10:27:51.225" v="545"/>
          <ac:spMkLst>
            <pc:docMk/>
            <pc:sldMk cId="2841433775" sldId="613"/>
            <ac:spMk id="6" creationId="{A162E531-C5A5-7674-747C-4F36163F7F40}"/>
          </ac:spMkLst>
        </pc:spChg>
        <pc:spChg chg="add del">
          <ac:chgData name="Virendra Kumar Patel" userId="cdb011d4-aa21-48e9-aa3b-9e67c10477ac" providerId="ADAL" clId="{805C3682-E380-3645-98B7-5AC606B2BB96}" dt="2022-09-05T10:27:51.225" v="545"/>
          <ac:spMkLst>
            <pc:docMk/>
            <pc:sldMk cId="2841433775" sldId="613"/>
            <ac:spMk id="7" creationId="{CEAB9463-DC96-96BC-0A54-4728DBD4C39A}"/>
          </ac:spMkLst>
        </pc:spChg>
        <pc:spChg chg="add mod">
          <ac:chgData name="Virendra Kumar Patel" userId="cdb011d4-aa21-48e9-aa3b-9e67c10477ac" providerId="ADAL" clId="{805C3682-E380-3645-98B7-5AC606B2BB96}" dt="2022-09-05T10:30:19.947" v="566" actId="1076"/>
          <ac:spMkLst>
            <pc:docMk/>
            <pc:sldMk cId="2841433775" sldId="613"/>
            <ac:spMk id="9" creationId="{A4F4BF48-8656-7C96-86F2-082DEF3A3CF3}"/>
          </ac:spMkLst>
        </pc:spChg>
        <pc:picChg chg="add mod">
          <ac:chgData name="Virendra Kumar Patel" userId="cdb011d4-aa21-48e9-aa3b-9e67c10477ac" providerId="ADAL" clId="{805C3682-E380-3645-98B7-5AC606B2BB96}" dt="2022-09-05T10:34:04.678" v="570" actId="1076"/>
          <ac:picMkLst>
            <pc:docMk/>
            <pc:sldMk cId="2841433775" sldId="613"/>
            <ac:picMk id="10" creationId="{0435B5A6-4C6E-1C3A-0CF6-49E422938336}"/>
          </ac:picMkLst>
        </pc:picChg>
        <pc:picChg chg="add mod">
          <ac:chgData name="Virendra Kumar Patel" userId="cdb011d4-aa21-48e9-aa3b-9e67c10477ac" providerId="ADAL" clId="{805C3682-E380-3645-98B7-5AC606B2BB96}" dt="2022-09-05T10:29:21.977" v="555"/>
          <ac:picMkLst>
            <pc:docMk/>
            <pc:sldMk cId="2841433775" sldId="613"/>
            <ac:picMk id="1028" creationId="{FA1E2EDB-5807-A58E-BDC6-2D7547C5212A}"/>
          </ac:picMkLst>
        </pc:picChg>
      </pc:sldChg>
      <pc:sldChg chg="addSp delSp modSp add mod">
        <pc:chgData name="Virendra Kumar Patel" userId="cdb011d4-aa21-48e9-aa3b-9e67c10477ac" providerId="ADAL" clId="{805C3682-E380-3645-98B7-5AC606B2BB96}" dt="2022-09-05T10:40:53.080" v="615" actId="1076"/>
        <pc:sldMkLst>
          <pc:docMk/>
          <pc:sldMk cId="2209874614" sldId="614"/>
        </pc:sldMkLst>
        <pc:spChg chg="del mod">
          <ac:chgData name="Virendra Kumar Patel" userId="cdb011d4-aa21-48e9-aa3b-9e67c10477ac" providerId="ADAL" clId="{805C3682-E380-3645-98B7-5AC606B2BB96}" dt="2022-09-05T10:37:24.273" v="582" actId="478"/>
          <ac:spMkLst>
            <pc:docMk/>
            <pc:sldMk cId="2209874614" sldId="614"/>
            <ac:spMk id="3" creationId="{6177FA57-4567-5D39-5815-BEF6A328AC41}"/>
          </ac:spMkLst>
        </pc:spChg>
        <pc:spChg chg="add mod">
          <ac:chgData name="Virendra Kumar Patel" userId="cdb011d4-aa21-48e9-aa3b-9e67c10477ac" providerId="ADAL" clId="{805C3682-E380-3645-98B7-5AC606B2BB96}" dt="2022-09-05T10:40:53.080" v="615" actId="1076"/>
          <ac:spMkLst>
            <pc:docMk/>
            <pc:sldMk cId="2209874614" sldId="614"/>
            <ac:spMk id="4" creationId="{A3BA1D2C-1625-6CE0-595F-68656298AFBB}"/>
          </ac:spMkLst>
        </pc:spChg>
        <pc:spChg chg="del mod">
          <ac:chgData name="Virendra Kumar Patel" userId="cdb011d4-aa21-48e9-aa3b-9e67c10477ac" providerId="ADAL" clId="{805C3682-E380-3645-98B7-5AC606B2BB96}" dt="2022-09-05T10:37:21.431" v="578" actId="478"/>
          <ac:spMkLst>
            <pc:docMk/>
            <pc:sldMk cId="2209874614" sldId="614"/>
            <ac:spMk id="9" creationId="{A4F4BF48-8656-7C96-86F2-082DEF3A3CF3}"/>
          </ac:spMkLst>
        </pc:spChg>
        <pc:picChg chg="del">
          <ac:chgData name="Virendra Kumar Patel" userId="cdb011d4-aa21-48e9-aa3b-9e67c10477ac" providerId="ADAL" clId="{805C3682-E380-3645-98B7-5AC606B2BB96}" dt="2022-09-05T10:37:19.790" v="574" actId="478"/>
          <ac:picMkLst>
            <pc:docMk/>
            <pc:sldMk cId="2209874614" sldId="614"/>
            <ac:picMk id="10" creationId="{0435B5A6-4C6E-1C3A-0CF6-49E422938336}"/>
          </ac:picMkLst>
        </pc:picChg>
        <pc:picChg chg="del">
          <ac:chgData name="Virendra Kumar Patel" userId="cdb011d4-aa21-48e9-aa3b-9e67c10477ac" providerId="ADAL" clId="{805C3682-E380-3645-98B7-5AC606B2BB96}" dt="2022-09-05T10:37:22.776" v="581" actId="478"/>
          <ac:picMkLst>
            <pc:docMk/>
            <pc:sldMk cId="2209874614" sldId="614"/>
            <ac:picMk id="1028" creationId="{FA1E2EDB-5807-A58E-BDC6-2D7547C5212A}"/>
          </ac:picMkLst>
        </pc:picChg>
        <pc:picChg chg="add mod">
          <ac:chgData name="Virendra Kumar Patel" userId="cdb011d4-aa21-48e9-aa3b-9e67c10477ac" providerId="ADAL" clId="{805C3682-E380-3645-98B7-5AC606B2BB96}" dt="2022-09-05T10:40:46.768" v="609" actId="1076"/>
          <ac:picMkLst>
            <pc:docMk/>
            <pc:sldMk cId="2209874614" sldId="614"/>
            <ac:picMk id="2050" creationId="{2B5F3828-F751-185C-4B05-99BADB453568}"/>
          </ac:picMkLst>
        </pc:picChg>
      </pc:sldChg>
      <pc:sldChg chg="add del">
        <pc:chgData name="Virendra Kumar Patel" userId="cdb011d4-aa21-48e9-aa3b-9e67c10477ac" providerId="ADAL" clId="{805C3682-E380-3645-98B7-5AC606B2BB96}" dt="2022-09-05T10:27:01.535" v="514"/>
        <pc:sldMkLst>
          <pc:docMk/>
          <pc:sldMk cId="2677416977" sldId="6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95FE78-906C-D34A-8865-F8FA246406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FE60C-17F1-154A-A72F-EC663FE25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36311-7B67-924F-88C2-EAA680C16F6A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EFB7C-0613-8B41-935D-C4D7146B1E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CE1D-F318-6849-9923-B7043C4F32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95EE8-5BAD-D141-A60B-5E39C02D7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91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90849-1993-AC4B-BB45-E5E3D2619170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06334-34F4-E344-B059-B83D6FAC0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7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06334-34F4-E344-B059-B83D6FAC08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06334-34F4-E344-B059-B83D6FAC08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06334-34F4-E344-B059-B83D6FAC08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Safari 14.1 on macOS Big Sur.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06334-34F4-E344-B059-B83D6FAC08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06334-34F4-E344-B059-B83D6FAC08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06334-34F4-E344-B059-B83D6FAC08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6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8EEA07-60B0-4545-9D98-FE49184FC6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17426" y="0"/>
            <a:ext cx="3374573" cy="6244388"/>
          </a:xfrm>
          <a:solidFill>
            <a:srgbClr val="77787B"/>
          </a:solidFill>
          <a:effectLst>
            <a:innerShdw blurRad="304800" dist="101600" dir="10800000">
              <a:prstClr val="black">
                <a:alpha val="40000"/>
              </a:prstClr>
            </a:inn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D4DF9-80A6-984A-ACD2-E90704E38D62}"/>
              </a:ext>
            </a:extLst>
          </p:cNvPr>
          <p:cNvSpPr/>
          <p:nvPr userDrawn="1"/>
        </p:nvSpPr>
        <p:spPr>
          <a:xfrm flipH="1">
            <a:off x="0" y="0"/>
            <a:ext cx="683971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01E8C-285C-2A4A-AEAA-3176827C7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20510" r="64420" b="20510"/>
          <a:stretch/>
        </p:blipFill>
        <p:spPr>
          <a:xfrm>
            <a:off x="932689" y="0"/>
            <a:ext cx="590702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BE0D3-95B2-D24E-92A0-BF791E0B6291}"/>
              </a:ext>
            </a:extLst>
          </p:cNvPr>
          <p:cNvSpPr/>
          <p:nvPr userDrawn="1"/>
        </p:nvSpPr>
        <p:spPr>
          <a:xfrm>
            <a:off x="0" y="0"/>
            <a:ext cx="6839712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5B947B8-B542-4B49-A5AA-3743663EFE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29" y="1470090"/>
            <a:ext cx="2572807" cy="41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0980E8-49BF-B74B-92BD-ED2B526138D8}"/>
              </a:ext>
            </a:extLst>
          </p:cNvPr>
          <p:cNvGrpSpPr/>
          <p:nvPr userDrawn="1"/>
        </p:nvGrpSpPr>
        <p:grpSpPr>
          <a:xfrm>
            <a:off x="6839710" y="0"/>
            <a:ext cx="1977718" cy="6858000"/>
            <a:chOff x="6839710" y="0"/>
            <a:chExt cx="1977718" cy="6858000"/>
          </a:xfrm>
        </p:grpSpPr>
        <p:pic>
          <p:nvPicPr>
            <p:cNvPr id="11" name="Picture 10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648BFE0-D1FF-1A47-884B-870F2002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9711" y="0"/>
              <a:ext cx="1977717" cy="6858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12938B-B178-6E40-AB48-C5657BDA8D6A}"/>
                </a:ext>
              </a:extLst>
            </p:cNvPr>
            <p:cNvSpPr/>
            <p:nvPr/>
          </p:nvSpPr>
          <p:spPr>
            <a:xfrm>
              <a:off x="6839710" y="0"/>
              <a:ext cx="1977717" cy="6858000"/>
            </a:xfrm>
            <a:prstGeom prst="rect">
              <a:avLst/>
            </a:prstGeom>
            <a:gradFill>
              <a:gsLst>
                <a:gs pos="0">
                  <a:srgbClr val="F36F26">
                    <a:alpha val="84000"/>
                  </a:srgbClr>
                </a:gs>
                <a:gs pos="100000">
                  <a:srgbClr val="F36F26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4654B3D-1C24-5044-AF19-DCDBE5DF7286}"/>
              </a:ext>
            </a:extLst>
          </p:cNvPr>
          <p:cNvSpPr/>
          <p:nvPr/>
        </p:nvSpPr>
        <p:spPr>
          <a:xfrm>
            <a:off x="8817425" y="6244388"/>
            <a:ext cx="3374575" cy="613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20B6819-DE21-C74D-9A87-608BD86216D3}"/>
              </a:ext>
            </a:extLst>
          </p:cNvPr>
          <p:cNvSpPr txBox="1"/>
          <p:nvPr userDrawn="1"/>
        </p:nvSpPr>
        <p:spPr>
          <a:xfrm>
            <a:off x="51786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Proprietary &amp; Confidential</a:t>
            </a:r>
            <a:endParaRPr sz="800" dirty="0">
              <a:solidFill>
                <a:schemeClr val="bg1">
                  <a:lumMod val="75000"/>
                </a:schemeClr>
              </a:solidFill>
              <a:latin typeface="Calibri regular"/>
              <a:ea typeface="Roboto Light" panose="02000000000000000000" pitchFamily="2" charset="0"/>
              <a:cs typeface="Futura Book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34E42F4-DAD5-9945-A421-86C0335174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17424" y="6240720"/>
            <a:ext cx="3374575" cy="617279"/>
          </a:xfrm>
        </p:spPr>
        <p:txBody>
          <a:bodyPr anchor="ctr">
            <a:noAutofit/>
          </a:bodyPr>
          <a:lstStyle>
            <a:lvl1pPr algn="ctr">
              <a:defRPr sz="1800" spc="300">
                <a:solidFill>
                  <a:schemeClr val="bg1"/>
                </a:solidFill>
              </a:defRPr>
            </a:lvl1pPr>
            <a:lvl2pPr algn="ctr">
              <a:defRPr sz="1800" spc="300"/>
            </a:lvl2pPr>
            <a:lvl3pPr algn="ctr">
              <a:defRPr sz="1800" spc="300"/>
            </a:lvl3pPr>
            <a:lvl4pPr algn="ctr">
              <a:defRPr sz="1800" spc="300"/>
            </a:lvl4pPr>
            <a:lvl5pPr algn="ctr">
              <a:defRPr sz="1800" spc="300"/>
            </a:lvl5pPr>
          </a:lstStyle>
          <a:p>
            <a:pPr lvl="0"/>
            <a:r>
              <a:rPr lang="en-US"/>
              <a:t>APRIL 2021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A858CED-D61B-46E7-B18C-7D8196D645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863" y="4386141"/>
            <a:ext cx="5882934" cy="149782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rgbClr val="F36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2700" indent="0">
              <a:buNone/>
              <a:defRPr/>
            </a:lvl2pPr>
          </a:lstStyle>
          <a:p>
            <a:pPr lvl="0"/>
            <a:r>
              <a:rPr lang="en-US"/>
              <a:t>This is your optional subtitle Try to keep this to three lines of type maximum as well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D2C77A-4FC1-DD40-B1D1-35272C494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865" y="2184130"/>
            <a:ext cx="5882934" cy="203786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 sz="4200" b="1">
                <a:latin typeface="Calibri" panose="020F0502020204030204" pitchFamily="34" charset="0"/>
                <a:cs typeface="Calibri" panose="020F0502020204030204" pitchFamily="34" charset="0"/>
              </a:rPr>
              <a:t>THIS IS YOUR TITLE TRY TO KEEP TO THREE LINES OF TYPE MAXIMUM</a:t>
            </a:r>
          </a:p>
        </p:txBody>
      </p:sp>
    </p:spTree>
    <p:extLst>
      <p:ext uri="{BB962C8B-B14F-4D97-AF65-F5344CB8AC3E}">
        <p14:creationId xmlns:p14="http://schemas.microsoft.com/office/powerpoint/2010/main" val="105968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1C9E3-A004-9040-807B-7B5865407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43" t="4629" r="35231" b="36391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989D47-E9A2-D14C-83ED-2487C6AD061C}"/>
              </a:ext>
            </a:extLst>
          </p:cNvPr>
          <p:cNvSpPr/>
          <p:nvPr userDrawn="1"/>
        </p:nvSpPr>
        <p:spPr>
          <a:xfrm>
            <a:off x="6095999" y="0"/>
            <a:ext cx="6095999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31F6EE1-FAF9-4748-8442-DE157984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7089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DC610-05F1-1A40-A503-D1A657921390}"/>
              </a:ext>
            </a:extLst>
          </p:cNvPr>
          <p:cNvSpPr/>
          <p:nvPr/>
        </p:nvSpPr>
        <p:spPr>
          <a:xfrm>
            <a:off x="1" y="6244390"/>
            <a:ext cx="12192000" cy="61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0782F-B963-6443-9D13-171333041557}"/>
              </a:ext>
            </a:extLst>
          </p:cNvPr>
          <p:cNvSpPr/>
          <p:nvPr userDrawn="1"/>
        </p:nvSpPr>
        <p:spPr>
          <a:xfrm>
            <a:off x="0" y="1425236"/>
            <a:ext cx="2827606" cy="114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74E92C-E0A6-2A4F-A6A3-1DF154BDB0C6}"/>
              </a:ext>
            </a:extLst>
          </p:cNvPr>
          <p:cNvSpPr/>
          <p:nvPr userDrawn="1"/>
        </p:nvSpPr>
        <p:spPr>
          <a:xfrm>
            <a:off x="0" y="3031258"/>
            <a:ext cx="2827606" cy="1142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B11DC-A307-B34B-A9A0-2088CC11D1B5}"/>
              </a:ext>
            </a:extLst>
          </p:cNvPr>
          <p:cNvSpPr/>
          <p:nvPr userDrawn="1"/>
        </p:nvSpPr>
        <p:spPr>
          <a:xfrm>
            <a:off x="-1" y="4645112"/>
            <a:ext cx="2850872" cy="1142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3508572-8A01-8D4D-A082-0153FAECDA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8474" y="1460213"/>
            <a:ext cx="2630658" cy="106721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09BC466-5364-F248-A9BB-A7205006EB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8474" y="3069004"/>
            <a:ext cx="2630658" cy="106721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8F18B2EC-869D-294A-84BE-19419C8759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74" y="4682858"/>
            <a:ext cx="2630658" cy="106721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picture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66A523-8968-9A44-8378-5FA43D65C3F0}"/>
              </a:ext>
            </a:extLst>
          </p:cNvPr>
          <p:cNvGrpSpPr/>
          <p:nvPr userDrawn="1"/>
        </p:nvGrpSpPr>
        <p:grpSpPr>
          <a:xfrm>
            <a:off x="3062780" y="1425235"/>
            <a:ext cx="8889677" cy="1142706"/>
            <a:chOff x="2036620" y="2839762"/>
            <a:chExt cx="8889677" cy="1142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A393B0-92BA-274F-A8E3-5F9FBA325374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BFEAAD3-04CD-084A-BE79-353903F4C762}"/>
                </a:ext>
              </a:extLst>
            </p:cNvPr>
            <p:cNvSpPr/>
            <p:nvPr/>
          </p:nvSpPr>
          <p:spPr>
            <a:xfrm>
              <a:off x="2036622" y="2839762"/>
              <a:ext cx="6840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6246DF-E3DC-AE4B-91E9-B462910F4A64}"/>
              </a:ext>
            </a:extLst>
          </p:cNvPr>
          <p:cNvGrpSpPr/>
          <p:nvPr userDrawn="1"/>
        </p:nvGrpSpPr>
        <p:grpSpPr>
          <a:xfrm>
            <a:off x="3062780" y="3036680"/>
            <a:ext cx="8889677" cy="1142706"/>
            <a:chOff x="2036620" y="2839762"/>
            <a:chExt cx="8889677" cy="114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8754EB-2C65-D944-93F1-C626E3A6B4D2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5F86AF-1DCD-3E4D-A9CC-781DB4B0F320}"/>
                </a:ext>
              </a:extLst>
            </p:cNvPr>
            <p:cNvSpPr/>
            <p:nvPr/>
          </p:nvSpPr>
          <p:spPr>
            <a:xfrm>
              <a:off x="2036622" y="2839762"/>
              <a:ext cx="6840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419F05-4CEA-B342-9639-4D5B6EF37773}"/>
              </a:ext>
            </a:extLst>
          </p:cNvPr>
          <p:cNvGrpSpPr/>
          <p:nvPr userDrawn="1"/>
        </p:nvGrpSpPr>
        <p:grpSpPr>
          <a:xfrm>
            <a:off x="3062780" y="4646619"/>
            <a:ext cx="8889677" cy="1142706"/>
            <a:chOff x="2036620" y="2839762"/>
            <a:chExt cx="8889677" cy="1142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F47E5-95F9-9444-9988-6E7877D8C9AB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947AF26-C7A1-C742-9030-8587D8F59279}"/>
                </a:ext>
              </a:extLst>
            </p:cNvPr>
            <p:cNvSpPr/>
            <p:nvPr/>
          </p:nvSpPr>
          <p:spPr>
            <a:xfrm>
              <a:off x="2036622" y="2839762"/>
              <a:ext cx="6840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780D3FE-B0E6-3B42-A633-8377E4714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0676" y="292211"/>
            <a:ext cx="9155876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8D7833-F9D0-D644-BA2B-B7F2A35B0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40676" y="618487"/>
            <a:ext cx="9155876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9599FDE-DDD0-8646-860A-4DAD36235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042" y="1530279"/>
            <a:ext cx="8544618" cy="927082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6A80E90-3DC6-3440-A865-D9D6EE87FE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3042" y="3149823"/>
            <a:ext cx="8544618" cy="927082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90448F4-1B69-404F-8A50-A21A87E008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13042" y="4752924"/>
            <a:ext cx="8544618" cy="927082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101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F6263BE-308E-CD49-80DA-DDB58E6973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43660" y="0"/>
            <a:ext cx="7048339" cy="6244390"/>
          </a:xfrm>
          <a:solidFill>
            <a:srgbClr val="77787B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7040526D-1EDD-BE42-A853-F597541DDA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0"/>
            <a:ext cx="514366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DC610-05F1-1A40-A503-D1A657921390}"/>
              </a:ext>
            </a:extLst>
          </p:cNvPr>
          <p:cNvSpPr/>
          <p:nvPr/>
        </p:nvSpPr>
        <p:spPr>
          <a:xfrm>
            <a:off x="1" y="6244390"/>
            <a:ext cx="12192000" cy="61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64C49-336A-A54B-BE41-3E51EFCDA0F2}"/>
              </a:ext>
            </a:extLst>
          </p:cNvPr>
          <p:cNvSpPr/>
          <p:nvPr/>
        </p:nvSpPr>
        <p:spPr>
          <a:xfrm>
            <a:off x="0" y="1160724"/>
            <a:ext cx="4642407" cy="165576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4EDCDDA6-41D9-C34E-B615-116685DDD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87" y="1376217"/>
            <a:ext cx="4363383" cy="1319774"/>
          </a:xfrm>
        </p:spPr>
        <p:txBody>
          <a:bodyPr anchor="ctr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YOUR BREAKER SLIDE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54E89F6-2A98-A54E-BCF1-BEFD57300C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88" y="3124227"/>
            <a:ext cx="4363382" cy="2357555"/>
          </a:xfrm>
        </p:spPr>
        <p:txBody>
          <a:bodyPr anchor="t"/>
          <a:lstStyle>
            <a:lvl1pPr>
              <a:buClr>
                <a:schemeClr val="bg1"/>
              </a:buClr>
              <a:defRPr sz="2000" b="1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Font typeface="Wingdings" pitchFamily="2" charset="2"/>
              <a:buNone/>
              <a:tabLst/>
              <a:defRPr sz="20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Key Point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4972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 (with cust.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767046-C14F-BB45-ACE0-089EE021ECEB}"/>
              </a:ext>
            </a:extLst>
          </p:cNvPr>
          <p:cNvSpPr/>
          <p:nvPr userDrawn="1"/>
        </p:nvSpPr>
        <p:spPr>
          <a:xfrm>
            <a:off x="-1" y="1193677"/>
            <a:ext cx="3503761" cy="505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5EBF3-662F-DC41-BF51-D67862B0FAA2}"/>
              </a:ext>
            </a:extLst>
          </p:cNvPr>
          <p:cNvSpPr/>
          <p:nvPr userDrawn="1"/>
        </p:nvSpPr>
        <p:spPr>
          <a:xfrm>
            <a:off x="272324" y="248996"/>
            <a:ext cx="1956172" cy="7844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8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0"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4A9B0-CA62-624D-9DB5-82898EDC0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7" t="4629" r="24186" b="36391"/>
          <a:stretch/>
        </p:blipFill>
        <p:spPr>
          <a:xfrm>
            <a:off x="5088835" y="0"/>
            <a:ext cx="7103163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69B6C9-2F27-9241-9676-4DD324FA3700}"/>
              </a:ext>
            </a:extLst>
          </p:cNvPr>
          <p:cNvSpPr/>
          <p:nvPr userDrawn="1"/>
        </p:nvSpPr>
        <p:spPr>
          <a:xfrm>
            <a:off x="4187687" y="0"/>
            <a:ext cx="8004308" cy="6858000"/>
          </a:xfrm>
          <a:prstGeom prst="rect">
            <a:avLst/>
          </a:prstGeom>
          <a:gradFill>
            <a:gsLst>
              <a:gs pos="800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DC610-05F1-1A40-A503-D1A657921390}"/>
              </a:ext>
            </a:extLst>
          </p:cNvPr>
          <p:cNvSpPr/>
          <p:nvPr/>
        </p:nvSpPr>
        <p:spPr>
          <a:xfrm>
            <a:off x="1" y="6244390"/>
            <a:ext cx="12192000" cy="61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39338670-A98B-1E4B-A0B5-37AE3F4DBF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5822" y="348525"/>
            <a:ext cx="1599637" cy="561682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logo here</a:t>
            </a:r>
          </a:p>
        </p:txBody>
      </p:sp>
      <p:pic>
        <p:nvPicPr>
          <p:cNvPr id="19" name="Picture Placeholder 6" descr="A picture containing sky, outdoor, day, several&#10;&#10;Description automatically generated">
            <a:extLst>
              <a:ext uri="{FF2B5EF4-FFF2-40B4-BE49-F238E27FC236}">
                <a16:creationId xmlns:a16="http://schemas.microsoft.com/office/drawing/2014/main" id="{46B1D97E-048E-9443-BECD-1AFDE94422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18704" y="1193678"/>
            <a:ext cx="8673290" cy="50507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82F82D3-EFEE-6040-AC5C-C1BC91506957}"/>
              </a:ext>
            </a:extLst>
          </p:cNvPr>
          <p:cNvSpPr/>
          <p:nvPr userDrawn="1"/>
        </p:nvSpPr>
        <p:spPr>
          <a:xfrm>
            <a:off x="3518704" y="1193677"/>
            <a:ext cx="2891097" cy="251727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47063D-EAEC-BC4C-91EF-E82D002799B4}"/>
              </a:ext>
            </a:extLst>
          </p:cNvPr>
          <p:cNvSpPr/>
          <p:nvPr userDrawn="1"/>
        </p:nvSpPr>
        <p:spPr>
          <a:xfrm>
            <a:off x="3518704" y="3710956"/>
            <a:ext cx="2891097" cy="2528558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70D5DE-71B1-914A-9B82-4CD13F556C38}"/>
              </a:ext>
            </a:extLst>
          </p:cNvPr>
          <p:cNvSpPr/>
          <p:nvPr userDrawn="1"/>
        </p:nvSpPr>
        <p:spPr>
          <a:xfrm>
            <a:off x="6409801" y="1193677"/>
            <a:ext cx="2891097" cy="2517279"/>
          </a:xfrm>
          <a:prstGeom prst="rect">
            <a:avLst/>
          </a:prstGeom>
          <a:solidFill>
            <a:schemeClr val="tx2">
              <a:lumMod val="20000"/>
              <a:lumOff val="8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6F1021-F14A-704E-BDE8-6BF7FE1D920D}"/>
              </a:ext>
            </a:extLst>
          </p:cNvPr>
          <p:cNvSpPr/>
          <p:nvPr userDrawn="1"/>
        </p:nvSpPr>
        <p:spPr>
          <a:xfrm>
            <a:off x="6409801" y="3710956"/>
            <a:ext cx="2891097" cy="2528558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275B35-073B-5E4A-B507-D57C3FBEF29E}"/>
              </a:ext>
            </a:extLst>
          </p:cNvPr>
          <p:cNvSpPr/>
          <p:nvPr userDrawn="1"/>
        </p:nvSpPr>
        <p:spPr>
          <a:xfrm>
            <a:off x="9300897" y="1193678"/>
            <a:ext cx="2891103" cy="2516054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C882E-FAEC-8E43-BD19-1B6E78473761}"/>
              </a:ext>
            </a:extLst>
          </p:cNvPr>
          <p:cNvSpPr/>
          <p:nvPr userDrawn="1"/>
        </p:nvSpPr>
        <p:spPr>
          <a:xfrm>
            <a:off x="9300897" y="3709733"/>
            <a:ext cx="2891097" cy="2524334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35735AD9-8BFA-324A-BCF1-42259AD0D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0767" y="292211"/>
            <a:ext cx="8482033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1D4B64A-6568-644B-9161-DBA1BFF56F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0767" y="618487"/>
            <a:ext cx="8482033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1D3C3C1-E06C-9A48-9D62-254A5EB821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46498" y="1353787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Challenges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E6DC51C-65A7-3249-9993-26230D4D85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3469" y="1353787"/>
            <a:ext cx="2635067" cy="2221938"/>
          </a:xfrm>
        </p:spPr>
        <p:txBody>
          <a:bodyPr anchor="ctr"/>
          <a:lstStyle>
            <a:lvl1pPr>
              <a:buClr>
                <a:schemeClr val="tx1"/>
              </a:buClr>
              <a:defRPr sz="1600" b="1">
                <a:solidFill>
                  <a:schemeClr val="tx1"/>
                </a:solidFill>
              </a:defRPr>
            </a:lvl1pPr>
            <a:lvl2pPr marL="177800" indent="-177800">
              <a:buClr>
                <a:schemeClr val="tx1"/>
              </a:buClr>
              <a:buFont typeface="Wingdings" pitchFamily="2" charset="2"/>
              <a:buChar char="§"/>
              <a:tabLst/>
              <a:defRPr sz="1400">
                <a:solidFill>
                  <a:schemeClr val="tx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Placeholder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E8AF49-EC9A-024F-ABD1-092DDEEAA4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33258" y="1353787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Placeholder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458FC782-58BC-7B41-947E-A7D9947AFF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6498" y="3860740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Placeholder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66F744A9-755B-D24E-B546-4B6AFA704F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33468" y="3860740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Solutions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E36B8CF4-44E1-D946-8A86-860F80C46C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3635" y="3860740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Quote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631D025E-2CCB-4345-B81C-539816BF5E7C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33668" y="1378040"/>
            <a:ext cx="3014442" cy="219768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 typeface="Wingdings" panose="05000000000000000000" pitchFamily="2" charset="2"/>
              <a:buChar char="§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buFont typeface="Calibri" panose="020F0502020204030204" pitchFamily="34" charset="0"/>
              <a:buChar char="‒"/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2D3923B3-38AD-47C7-9A36-B0B3498884C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33668" y="3860740"/>
            <a:ext cx="3014442" cy="2236964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lang="en-US" sz="1400" kern="1200" dirty="0">
                <a:solidFill>
                  <a:srgbClr val="77787B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marL="274320" lvl="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8909"/>
              </a:buClr>
              <a:buFont typeface="Wingdings" panose="05000000000000000000" pitchFamily="2" charset="2"/>
              <a:buChar char="§"/>
            </a:pPr>
            <a:r>
              <a:rPr lang="en-US"/>
              <a:t>Edit Master text styles</a:t>
            </a:r>
          </a:p>
          <a:p>
            <a:pPr marL="457200" lvl="1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8909"/>
              </a:buClr>
              <a:buFont typeface="Calibri" panose="020F0502020204030204" pitchFamily="34" charset="0"/>
              <a:buChar char="‒"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7355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 (w/o cust.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767046-C14F-BB45-ACE0-089EE021ECEB}"/>
              </a:ext>
            </a:extLst>
          </p:cNvPr>
          <p:cNvSpPr/>
          <p:nvPr userDrawn="1"/>
        </p:nvSpPr>
        <p:spPr>
          <a:xfrm>
            <a:off x="-1" y="1193677"/>
            <a:ext cx="3503761" cy="505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B4A9B0-CA62-624D-9DB5-82898EDC0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7" t="4629" r="24186" b="36391"/>
          <a:stretch/>
        </p:blipFill>
        <p:spPr>
          <a:xfrm>
            <a:off x="5088835" y="0"/>
            <a:ext cx="7103163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69B6C9-2F27-9241-9676-4DD324FA3700}"/>
              </a:ext>
            </a:extLst>
          </p:cNvPr>
          <p:cNvSpPr/>
          <p:nvPr userDrawn="1"/>
        </p:nvSpPr>
        <p:spPr>
          <a:xfrm>
            <a:off x="4187687" y="0"/>
            <a:ext cx="8004308" cy="6858000"/>
          </a:xfrm>
          <a:prstGeom prst="rect">
            <a:avLst/>
          </a:prstGeom>
          <a:gradFill>
            <a:gsLst>
              <a:gs pos="800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DC610-05F1-1A40-A503-D1A657921390}"/>
              </a:ext>
            </a:extLst>
          </p:cNvPr>
          <p:cNvSpPr/>
          <p:nvPr/>
        </p:nvSpPr>
        <p:spPr>
          <a:xfrm>
            <a:off x="1" y="6244390"/>
            <a:ext cx="12192000" cy="61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pic>
        <p:nvPicPr>
          <p:cNvPr id="19" name="Picture Placeholder 6" descr="A picture containing sky, outdoor, day, several&#10;&#10;Description automatically generated">
            <a:extLst>
              <a:ext uri="{FF2B5EF4-FFF2-40B4-BE49-F238E27FC236}">
                <a16:creationId xmlns:a16="http://schemas.microsoft.com/office/drawing/2014/main" id="{46B1D97E-048E-9443-BECD-1AFDE94422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18704" y="1193678"/>
            <a:ext cx="8673290" cy="50507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82F82D3-EFEE-6040-AC5C-C1BC91506957}"/>
              </a:ext>
            </a:extLst>
          </p:cNvPr>
          <p:cNvSpPr/>
          <p:nvPr userDrawn="1"/>
        </p:nvSpPr>
        <p:spPr>
          <a:xfrm>
            <a:off x="3518704" y="1193677"/>
            <a:ext cx="2891097" cy="251727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47063D-EAEC-BC4C-91EF-E82D002799B4}"/>
              </a:ext>
            </a:extLst>
          </p:cNvPr>
          <p:cNvSpPr/>
          <p:nvPr userDrawn="1"/>
        </p:nvSpPr>
        <p:spPr>
          <a:xfrm>
            <a:off x="3518704" y="3710956"/>
            <a:ext cx="2891097" cy="2528558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70D5DE-71B1-914A-9B82-4CD13F556C38}"/>
              </a:ext>
            </a:extLst>
          </p:cNvPr>
          <p:cNvSpPr/>
          <p:nvPr userDrawn="1"/>
        </p:nvSpPr>
        <p:spPr>
          <a:xfrm>
            <a:off x="6409801" y="1193677"/>
            <a:ext cx="2891097" cy="2517279"/>
          </a:xfrm>
          <a:prstGeom prst="rect">
            <a:avLst/>
          </a:prstGeom>
          <a:solidFill>
            <a:schemeClr val="tx2">
              <a:lumMod val="20000"/>
              <a:lumOff val="8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6F1021-F14A-704E-BDE8-6BF7FE1D920D}"/>
              </a:ext>
            </a:extLst>
          </p:cNvPr>
          <p:cNvSpPr/>
          <p:nvPr userDrawn="1"/>
        </p:nvSpPr>
        <p:spPr>
          <a:xfrm>
            <a:off x="6409801" y="3710956"/>
            <a:ext cx="2891097" cy="2528558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275B35-073B-5E4A-B507-D57C3FBEF29E}"/>
              </a:ext>
            </a:extLst>
          </p:cNvPr>
          <p:cNvSpPr/>
          <p:nvPr userDrawn="1"/>
        </p:nvSpPr>
        <p:spPr>
          <a:xfrm>
            <a:off x="9300897" y="1193678"/>
            <a:ext cx="2891103" cy="2516054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C882E-FAEC-8E43-BD19-1B6E78473761}"/>
              </a:ext>
            </a:extLst>
          </p:cNvPr>
          <p:cNvSpPr/>
          <p:nvPr userDrawn="1"/>
        </p:nvSpPr>
        <p:spPr>
          <a:xfrm>
            <a:off x="9300897" y="3709733"/>
            <a:ext cx="2891097" cy="2524334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35735AD9-8BFA-324A-BCF1-42259AD0D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668" y="292211"/>
            <a:ext cx="8482033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1D4B64A-6568-644B-9161-DBA1BFF56F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668" y="618487"/>
            <a:ext cx="8482033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1D3C3C1-E06C-9A48-9D62-254A5EB821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46498" y="1353787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Challenges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E6DC51C-65A7-3249-9993-26230D4D85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3469" y="1353787"/>
            <a:ext cx="2635067" cy="2221938"/>
          </a:xfrm>
        </p:spPr>
        <p:txBody>
          <a:bodyPr anchor="ctr"/>
          <a:lstStyle>
            <a:lvl1pPr>
              <a:buClr>
                <a:schemeClr val="tx1"/>
              </a:buClr>
              <a:defRPr sz="1600" b="1">
                <a:solidFill>
                  <a:schemeClr val="tx1"/>
                </a:solidFill>
              </a:defRPr>
            </a:lvl1pPr>
            <a:lvl2pPr marL="177800" indent="-177800">
              <a:buClr>
                <a:schemeClr val="tx1"/>
              </a:buClr>
              <a:buFont typeface="Wingdings" pitchFamily="2" charset="2"/>
              <a:buChar char="§"/>
              <a:tabLst/>
              <a:defRPr sz="1400">
                <a:solidFill>
                  <a:schemeClr val="tx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Placeholder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E8AF49-EC9A-024F-ABD1-092DDEEAA4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33258" y="1353787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Placeholder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458FC782-58BC-7B41-947E-A7D9947AFF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6498" y="3860740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Placeholder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66F744A9-755B-D24E-B546-4B6AFA704F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33468" y="3860740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Solutions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E36B8CF4-44E1-D946-8A86-860F80C46C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3635" y="3860740"/>
            <a:ext cx="2635067" cy="2221938"/>
          </a:xfrm>
        </p:spPr>
        <p:txBody>
          <a:bodyPr anchor="ctr"/>
          <a:lstStyle>
            <a:lvl1pPr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1pPr>
            <a:lvl2pPr marL="177800" indent="-177800">
              <a:buClr>
                <a:schemeClr val="bg1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2pPr>
            <a:lvl3pPr marL="236537" indent="0">
              <a:buNone/>
              <a:defRPr sz="1400"/>
            </a:lvl3pPr>
            <a:lvl4pPr marL="460375" indent="0">
              <a:buNone/>
              <a:defRPr sz="1400"/>
            </a:lvl4pPr>
            <a:lvl5pPr marL="696912" indent="0">
              <a:buNone/>
              <a:defRPr sz="1400"/>
            </a:lvl5pPr>
          </a:lstStyle>
          <a:p>
            <a:pPr lvl="0"/>
            <a:r>
              <a:rPr lang="en-US"/>
              <a:t>Quote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631D025E-2CCB-4345-B81C-539816BF5E7C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33668" y="1378040"/>
            <a:ext cx="3014442" cy="219768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 typeface="Wingdings" panose="05000000000000000000" pitchFamily="2" charset="2"/>
              <a:buChar char="§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buFont typeface="Calibri" panose="020F0502020204030204" pitchFamily="34" charset="0"/>
              <a:buChar char="‒"/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2D3923B3-38AD-47C7-9A36-B0B3498884C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33668" y="3860740"/>
            <a:ext cx="3014442" cy="2236964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lang="en-US" sz="1400" kern="1200" dirty="0">
                <a:solidFill>
                  <a:srgbClr val="77787B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marL="274320" lvl="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8909"/>
              </a:buClr>
              <a:buFont typeface="Wingdings" panose="05000000000000000000" pitchFamily="2" charset="2"/>
              <a:buChar char="§"/>
            </a:pPr>
            <a:r>
              <a:rPr lang="en-US"/>
              <a:t>Edit Master text styles</a:t>
            </a:r>
          </a:p>
          <a:p>
            <a:pPr marL="457200" lvl="1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8909"/>
              </a:buClr>
              <a:buFont typeface="Calibri" panose="020F0502020204030204" pitchFamily="34" charset="0"/>
              <a:buChar char="‒"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5314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 (with cust.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3421385-F4BC-4298-8095-150A9DFDC9E1}"/>
              </a:ext>
            </a:extLst>
          </p:cNvPr>
          <p:cNvSpPr/>
          <p:nvPr userDrawn="1"/>
        </p:nvSpPr>
        <p:spPr>
          <a:xfrm>
            <a:off x="-10651" y="-29261"/>
            <a:ext cx="12191998" cy="2579143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02EA92-422B-FE42-9FB4-382D7531EBBA}"/>
              </a:ext>
            </a:extLst>
          </p:cNvPr>
          <p:cNvSpPr/>
          <p:nvPr userDrawn="1"/>
        </p:nvSpPr>
        <p:spPr>
          <a:xfrm>
            <a:off x="0" y="2549882"/>
            <a:ext cx="3302000" cy="4308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1C9E3-A004-9040-807B-7B5865407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43" t="4629" r="35231" b="36391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989D47-E9A2-D14C-83ED-2487C6AD061C}"/>
              </a:ext>
            </a:extLst>
          </p:cNvPr>
          <p:cNvSpPr/>
          <p:nvPr userDrawn="1"/>
        </p:nvSpPr>
        <p:spPr>
          <a:xfrm>
            <a:off x="6095999" y="10320"/>
            <a:ext cx="6095999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96B7D5D-C3D1-C549-8BCC-AF64CC2AAAF7}"/>
              </a:ext>
            </a:extLst>
          </p:cNvPr>
          <p:cNvSpPr/>
          <p:nvPr userDrawn="1"/>
        </p:nvSpPr>
        <p:spPr>
          <a:xfrm>
            <a:off x="9455788" y="3505200"/>
            <a:ext cx="101600" cy="977900"/>
          </a:xfrm>
          <a:custGeom>
            <a:avLst/>
            <a:gdLst>
              <a:gd name="connsiteX0" fmla="*/ 0 w 101600"/>
              <a:gd name="connsiteY0" fmla="*/ 0 h 977900"/>
              <a:gd name="connsiteX1" fmla="*/ 0 w 101600"/>
              <a:gd name="connsiteY1" fmla="*/ 876300 h 977900"/>
              <a:gd name="connsiteX2" fmla="*/ 101600 w 101600"/>
              <a:gd name="connsiteY2" fmla="*/ 97790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" h="977900">
                <a:moveTo>
                  <a:pt x="0" y="0"/>
                </a:moveTo>
                <a:lnTo>
                  <a:pt x="0" y="876300"/>
                </a:lnTo>
                <a:lnTo>
                  <a:pt x="101600" y="977900"/>
                </a:lnTo>
              </a:path>
            </a:pathLst>
          </a:custGeom>
          <a:noFill/>
          <a:ln>
            <a:solidFill>
              <a:schemeClr val="tx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D6D4901-FA11-9742-B2C7-8BC14BEECC2C}"/>
              </a:ext>
            </a:extLst>
          </p:cNvPr>
          <p:cNvSpPr/>
          <p:nvPr userDrawn="1"/>
        </p:nvSpPr>
        <p:spPr>
          <a:xfrm>
            <a:off x="6636388" y="3505200"/>
            <a:ext cx="101600" cy="977900"/>
          </a:xfrm>
          <a:custGeom>
            <a:avLst/>
            <a:gdLst>
              <a:gd name="connsiteX0" fmla="*/ 0 w 101600"/>
              <a:gd name="connsiteY0" fmla="*/ 0 h 977900"/>
              <a:gd name="connsiteX1" fmla="*/ 0 w 101600"/>
              <a:gd name="connsiteY1" fmla="*/ 876300 h 977900"/>
              <a:gd name="connsiteX2" fmla="*/ 101600 w 101600"/>
              <a:gd name="connsiteY2" fmla="*/ 97790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" h="977900">
                <a:moveTo>
                  <a:pt x="0" y="0"/>
                </a:moveTo>
                <a:lnTo>
                  <a:pt x="0" y="876300"/>
                </a:lnTo>
                <a:lnTo>
                  <a:pt x="101600" y="977900"/>
                </a:lnTo>
              </a:path>
            </a:pathLst>
          </a:custGeom>
          <a:noFill/>
          <a:ln>
            <a:solidFill>
              <a:schemeClr val="tx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768E67D-BDDE-1243-9452-E42B8957E59A}"/>
              </a:ext>
            </a:extLst>
          </p:cNvPr>
          <p:cNvSpPr/>
          <p:nvPr userDrawn="1"/>
        </p:nvSpPr>
        <p:spPr>
          <a:xfrm>
            <a:off x="3829688" y="3505200"/>
            <a:ext cx="101600" cy="977900"/>
          </a:xfrm>
          <a:custGeom>
            <a:avLst/>
            <a:gdLst>
              <a:gd name="connsiteX0" fmla="*/ 0 w 101600"/>
              <a:gd name="connsiteY0" fmla="*/ 0 h 977900"/>
              <a:gd name="connsiteX1" fmla="*/ 0 w 101600"/>
              <a:gd name="connsiteY1" fmla="*/ 876300 h 977900"/>
              <a:gd name="connsiteX2" fmla="*/ 101600 w 101600"/>
              <a:gd name="connsiteY2" fmla="*/ 97790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" h="977900">
                <a:moveTo>
                  <a:pt x="0" y="0"/>
                </a:moveTo>
                <a:lnTo>
                  <a:pt x="0" y="876300"/>
                </a:lnTo>
                <a:lnTo>
                  <a:pt x="101600" y="977900"/>
                </a:lnTo>
              </a:path>
            </a:pathLst>
          </a:custGeom>
          <a:noFill/>
          <a:ln>
            <a:solidFill>
              <a:schemeClr val="tx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2AE07E-2B21-224D-89B3-CCD8154BF34E}"/>
              </a:ext>
            </a:extLst>
          </p:cNvPr>
          <p:cNvSpPr/>
          <p:nvPr userDrawn="1"/>
        </p:nvSpPr>
        <p:spPr>
          <a:xfrm>
            <a:off x="3761511" y="2908307"/>
            <a:ext cx="609046" cy="60904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43B0FD-F6B8-0948-9803-C249EAF6F76F}"/>
              </a:ext>
            </a:extLst>
          </p:cNvPr>
          <p:cNvSpPr/>
          <p:nvPr userDrawn="1"/>
        </p:nvSpPr>
        <p:spPr>
          <a:xfrm>
            <a:off x="6568211" y="2908307"/>
            <a:ext cx="609046" cy="6090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028114-EBC8-6B41-8D35-2E0367A5C540}"/>
              </a:ext>
            </a:extLst>
          </p:cNvPr>
          <p:cNvSpPr/>
          <p:nvPr userDrawn="1"/>
        </p:nvSpPr>
        <p:spPr>
          <a:xfrm>
            <a:off x="9374911" y="2908307"/>
            <a:ext cx="609046" cy="609046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808619-1B24-2349-B8A7-E4F6A621F8C5}"/>
              </a:ext>
            </a:extLst>
          </p:cNvPr>
          <p:cNvSpPr/>
          <p:nvPr userDrawn="1"/>
        </p:nvSpPr>
        <p:spPr>
          <a:xfrm>
            <a:off x="283319" y="2908307"/>
            <a:ext cx="1818892" cy="12152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2540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957D33FF-4C48-0647-9FC5-C7E7B4EE33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5546" y="3058758"/>
            <a:ext cx="1614437" cy="91431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AD6FEEDC-EB13-4160-A60D-4A752296EE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0320"/>
            <a:ext cx="12192000" cy="2560202"/>
          </a:xfrm>
          <a:solidFill>
            <a:srgbClr val="77787B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47833366-16DA-4B45-B3F3-404E7B31D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195" y="626215"/>
            <a:ext cx="9753606" cy="524818"/>
          </a:xfr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4EE1896-8FA0-480E-B794-718252ECEA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92764" y="1390495"/>
            <a:ext cx="9769360" cy="395107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12700" indent="0">
              <a:buNone/>
              <a:defRPr sz="14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your optional subtitle Try to keep this to two lines of type maximum if used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CEE5CE-8014-42AE-B210-7B2F0A23AD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59103" y="4330022"/>
            <a:ext cx="2349190" cy="1996830"/>
          </a:xfrm>
        </p:spPr>
        <p:txBody>
          <a:bodyPr/>
          <a:lstStyle>
            <a:lvl1pPr>
              <a:defRPr lang="en-US" sz="20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Challenges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468E216A-8343-420D-A420-43521F6EF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5135" y="4330022"/>
            <a:ext cx="2349190" cy="1996830"/>
          </a:xfrm>
        </p:spPr>
        <p:txBody>
          <a:bodyPr/>
          <a:lstStyle>
            <a:lvl1pPr>
              <a:defRPr lang="en-US" sz="20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Solutions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56A4EA9A-3661-4A8B-8435-8B4D803C7F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79434" y="4319887"/>
            <a:ext cx="2349190" cy="1996830"/>
          </a:xfrm>
        </p:spPr>
        <p:txBody>
          <a:bodyPr/>
          <a:lstStyle>
            <a:lvl1pPr>
              <a:defRPr lang="en-US" sz="20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Benefits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28EF49FB-F4F4-49D9-A1FA-779B84D242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7099" y="4330022"/>
            <a:ext cx="2738171" cy="1996830"/>
          </a:xfrm>
        </p:spPr>
        <p:txBody>
          <a:bodyPr/>
          <a:lstStyle>
            <a:lvl1pPr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905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 (w/o cust.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3421385-F4BC-4298-8095-150A9DFDC9E1}"/>
              </a:ext>
            </a:extLst>
          </p:cNvPr>
          <p:cNvSpPr/>
          <p:nvPr userDrawn="1"/>
        </p:nvSpPr>
        <p:spPr>
          <a:xfrm>
            <a:off x="-10651" y="-29261"/>
            <a:ext cx="12191998" cy="2579143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02EA92-422B-FE42-9FB4-382D7531EBBA}"/>
              </a:ext>
            </a:extLst>
          </p:cNvPr>
          <p:cNvSpPr/>
          <p:nvPr userDrawn="1"/>
        </p:nvSpPr>
        <p:spPr>
          <a:xfrm>
            <a:off x="0" y="2549882"/>
            <a:ext cx="3302000" cy="4308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1C9E3-A004-9040-807B-7B5865407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43" t="4629" r="35231" b="36391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989D47-E9A2-D14C-83ED-2487C6AD061C}"/>
              </a:ext>
            </a:extLst>
          </p:cNvPr>
          <p:cNvSpPr/>
          <p:nvPr userDrawn="1"/>
        </p:nvSpPr>
        <p:spPr>
          <a:xfrm>
            <a:off x="6095999" y="10320"/>
            <a:ext cx="6095999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96B7D5D-C3D1-C549-8BCC-AF64CC2AAAF7}"/>
              </a:ext>
            </a:extLst>
          </p:cNvPr>
          <p:cNvSpPr/>
          <p:nvPr userDrawn="1"/>
        </p:nvSpPr>
        <p:spPr>
          <a:xfrm>
            <a:off x="9455788" y="3505200"/>
            <a:ext cx="101600" cy="977900"/>
          </a:xfrm>
          <a:custGeom>
            <a:avLst/>
            <a:gdLst>
              <a:gd name="connsiteX0" fmla="*/ 0 w 101600"/>
              <a:gd name="connsiteY0" fmla="*/ 0 h 977900"/>
              <a:gd name="connsiteX1" fmla="*/ 0 w 101600"/>
              <a:gd name="connsiteY1" fmla="*/ 876300 h 977900"/>
              <a:gd name="connsiteX2" fmla="*/ 101600 w 101600"/>
              <a:gd name="connsiteY2" fmla="*/ 97790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" h="977900">
                <a:moveTo>
                  <a:pt x="0" y="0"/>
                </a:moveTo>
                <a:lnTo>
                  <a:pt x="0" y="876300"/>
                </a:lnTo>
                <a:lnTo>
                  <a:pt x="101600" y="977900"/>
                </a:lnTo>
              </a:path>
            </a:pathLst>
          </a:custGeom>
          <a:noFill/>
          <a:ln>
            <a:solidFill>
              <a:schemeClr val="tx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D6D4901-FA11-9742-B2C7-8BC14BEECC2C}"/>
              </a:ext>
            </a:extLst>
          </p:cNvPr>
          <p:cNvSpPr/>
          <p:nvPr userDrawn="1"/>
        </p:nvSpPr>
        <p:spPr>
          <a:xfrm>
            <a:off x="6636388" y="3505200"/>
            <a:ext cx="101600" cy="977900"/>
          </a:xfrm>
          <a:custGeom>
            <a:avLst/>
            <a:gdLst>
              <a:gd name="connsiteX0" fmla="*/ 0 w 101600"/>
              <a:gd name="connsiteY0" fmla="*/ 0 h 977900"/>
              <a:gd name="connsiteX1" fmla="*/ 0 w 101600"/>
              <a:gd name="connsiteY1" fmla="*/ 876300 h 977900"/>
              <a:gd name="connsiteX2" fmla="*/ 101600 w 101600"/>
              <a:gd name="connsiteY2" fmla="*/ 97790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" h="977900">
                <a:moveTo>
                  <a:pt x="0" y="0"/>
                </a:moveTo>
                <a:lnTo>
                  <a:pt x="0" y="876300"/>
                </a:lnTo>
                <a:lnTo>
                  <a:pt x="101600" y="977900"/>
                </a:lnTo>
              </a:path>
            </a:pathLst>
          </a:custGeom>
          <a:noFill/>
          <a:ln>
            <a:solidFill>
              <a:schemeClr val="tx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768E67D-BDDE-1243-9452-E42B8957E59A}"/>
              </a:ext>
            </a:extLst>
          </p:cNvPr>
          <p:cNvSpPr/>
          <p:nvPr userDrawn="1"/>
        </p:nvSpPr>
        <p:spPr>
          <a:xfrm>
            <a:off x="3829688" y="3505200"/>
            <a:ext cx="101600" cy="977900"/>
          </a:xfrm>
          <a:custGeom>
            <a:avLst/>
            <a:gdLst>
              <a:gd name="connsiteX0" fmla="*/ 0 w 101600"/>
              <a:gd name="connsiteY0" fmla="*/ 0 h 977900"/>
              <a:gd name="connsiteX1" fmla="*/ 0 w 101600"/>
              <a:gd name="connsiteY1" fmla="*/ 876300 h 977900"/>
              <a:gd name="connsiteX2" fmla="*/ 101600 w 101600"/>
              <a:gd name="connsiteY2" fmla="*/ 97790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" h="977900">
                <a:moveTo>
                  <a:pt x="0" y="0"/>
                </a:moveTo>
                <a:lnTo>
                  <a:pt x="0" y="876300"/>
                </a:lnTo>
                <a:lnTo>
                  <a:pt x="101600" y="977900"/>
                </a:lnTo>
              </a:path>
            </a:pathLst>
          </a:custGeom>
          <a:noFill/>
          <a:ln>
            <a:solidFill>
              <a:schemeClr val="tx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2AE07E-2B21-224D-89B3-CCD8154BF34E}"/>
              </a:ext>
            </a:extLst>
          </p:cNvPr>
          <p:cNvSpPr/>
          <p:nvPr userDrawn="1"/>
        </p:nvSpPr>
        <p:spPr>
          <a:xfrm>
            <a:off x="3761511" y="2908307"/>
            <a:ext cx="609046" cy="60904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43B0FD-F6B8-0948-9803-C249EAF6F76F}"/>
              </a:ext>
            </a:extLst>
          </p:cNvPr>
          <p:cNvSpPr/>
          <p:nvPr userDrawn="1"/>
        </p:nvSpPr>
        <p:spPr>
          <a:xfrm>
            <a:off x="6568211" y="2908307"/>
            <a:ext cx="609046" cy="6090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028114-EBC8-6B41-8D35-2E0367A5C540}"/>
              </a:ext>
            </a:extLst>
          </p:cNvPr>
          <p:cNvSpPr/>
          <p:nvPr userDrawn="1"/>
        </p:nvSpPr>
        <p:spPr>
          <a:xfrm>
            <a:off x="9374911" y="2908307"/>
            <a:ext cx="609046" cy="609046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AD6FEEDC-EB13-4160-A60D-4A752296EE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0320"/>
            <a:ext cx="12192000" cy="2560202"/>
          </a:xfrm>
          <a:solidFill>
            <a:srgbClr val="77787B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47833366-16DA-4B45-B3F3-404E7B31D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195" y="626215"/>
            <a:ext cx="9753606" cy="524818"/>
          </a:xfr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4EE1896-8FA0-480E-B794-718252ECEA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92764" y="1390495"/>
            <a:ext cx="9769360" cy="395107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12700" indent="0">
              <a:buNone/>
              <a:defRPr sz="14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your optional subtitle Try to keep this to two lines of type maximum if used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CEE5CE-8014-42AE-B210-7B2F0A23AD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59103" y="4330022"/>
            <a:ext cx="2349190" cy="1996830"/>
          </a:xfrm>
        </p:spPr>
        <p:txBody>
          <a:bodyPr/>
          <a:lstStyle>
            <a:lvl1pPr>
              <a:defRPr lang="en-US" sz="20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Challenges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468E216A-8343-420D-A420-43521F6EF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5135" y="4330022"/>
            <a:ext cx="2349190" cy="1996830"/>
          </a:xfrm>
        </p:spPr>
        <p:txBody>
          <a:bodyPr/>
          <a:lstStyle>
            <a:lvl1pPr>
              <a:defRPr lang="en-US" sz="20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Solutions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56A4EA9A-3661-4A8B-8435-8B4D803C7F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79434" y="4319887"/>
            <a:ext cx="2349190" cy="1996830"/>
          </a:xfrm>
        </p:spPr>
        <p:txBody>
          <a:bodyPr/>
          <a:lstStyle>
            <a:lvl1pPr>
              <a:defRPr lang="en-US" sz="20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Benefits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28EF49FB-F4F4-49D9-A1FA-779B84D242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7099" y="2908307"/>
            <a:ext cx="2738171" cy="1996830"/>
          </a:xfrm>
        </p:spPr>
        <p:txBody>
          <a:bodyPr/>
          <a:lstStyle>
            <a:lvl1pPr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40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86206-EEEB-314E-BE5F-CD97B2262C67}"/>
              </a:ext>
            </a:extLst>
          </p:cNvPr>
          <p:cNvGrpSpPr/>
          <p:nvPr userDrawn="1"/>
        </p:nvGrpSpPr>
        <p:grpSpPr>
          <a:xfrm>
            <a:off x="463822" y="1337197"/>
            <a:ext cx="11264352" cy="4632886"/>
            <a:chOff x="514889" y="1201820"/>
            <a:chExt cx="11796346" cy="4729930"/>
          </a:xfrm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EC95D4-1B4A-B947-B81E-E0A44B28CFA8}"/>
                </a:ext>
              </a:extLst>
            </p:cNvPr>
            <p:cNvSpPr/>
            <p:nvPr/>
          </p:nvSpPr>
          <p:spPr>
            <a:xfrm>
              <a:off x="3504469" y="1201820"/>
              <a:ext cx="2827606" cy="4729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>
                <a:lnSpc>
                  <a:spcPct val="130000"/>
                </a:lnSpc>
              </a:pPr>
              <a:endParaRPr lang="en-US" sz="1000" dirty="0">
                <a:solidFill>
                  <a:srgbClr val="FFFFFF">
                    <a:alpha val="70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F6A55F-B5D1-AD4B-BBA0-BACE543E0EF6}"/>
                </a:ext>
              </a:extLst>
            </p:cNvPr>
            <p:cNvSpPr/>
            <p:nvPr/>
          </p:nvSpPr>
          <p:spPr>
            <a:xfrm>
              <a:off x="6494049" y="1201820"/>
              <a:ext cx="2827606" cy="4729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>
                <a:lnSpc>
                  <a:spcPct val="130000"/>
                </a:lnSpc>
              </a:pPr>
              <a:endParaRPr lang="en-US" sz="1000" dirty="0">
                <a:solidFill>
                  <a:srgbClr val="FFFFFF">
                    <a:alpha val="70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697237-A954-DE45-8352-AB1DE3B164A3}"/>
                </a:ext>
              </a:extLst>
            </p:cNvPr>
            <p:cNvSpPr/>
            <p:nvPr/>
          </p:nvSpPr>
          <p:spPr>
            <a:xfrm>
              <a:off x="9483629" y="1201820"/>
              <a:ext cx="2827606" cy="4729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>
                <a:lnSpc>
                  <a:spcPct val="130000"/>
                </a:lnSpc>
              </a:pPr>
              <a:endParaRPr lang="en-US" sz="1000" dirty="0">
                <a:solidFill>
                  <a:srgbClr val="FFFFFF">
                    <a:alpha val="70000"/>
                  </a:srgb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998594-4779-DA40-B080-0BF035DBB086}"/>
                </a:ext>
              </a:extLst>
            </p:cNvPr>
            <p:cNvSpPr/>
            <p:nvPr/>
          </p:nvSpPr>
          <p:spPr>
            <a:xfrm>
              <a:off x="514889" y="1201820"/>
              <a:ext cx="2827606" cy="4729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>
                <a:lnSpc>
                  <a:spcPct val="130000"/>
                </a:lnSpc>
              </a:pPr>
              <a:endParaRPr lang="en-US" sz="1000" dirty="0">
                <a:solidFill>
                  <a:srgbClr val="FFFFFF">
                    <a:alpha val="70000"/>
                  </a:srgbClr>
                </a:solidFill>
              </a:endParaRPr>
            </a:p>
          </p:txBody>
        </p:sp>
      </p:grp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9E8FAB02-E445-E147-9C72-7AB121E644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8536" y="5255183"/>
            <a:ext cx="2630658" cy="598999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7085D61-F5F3-AA4C-9AF8-D0B254FF9B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53291" y="5255183"/>
            <a:ext cx="2630658" cy="598999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636DC839-7F6B-6049-A06B-888CC074D0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08047" y="5255183"/>
            <a:ext cx="2630658" cy="598999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D0C6EF3-EBB8-464E-9E55-384E3CF9C4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62802" y="5255183"/>
            <a:ext cx="2630658" cy="598999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A18A9AB-D7E3-314B-98CB-72463CE60E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3816" y="1337196"/>
            <a:ext cx="2700088" cy="1307530"/>
          </a:xfrm>
          <a:solidFill>
            <a:srgbClr val="77787B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DEEE34A-7757-FC4A-A16A-158DFAA6FA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8574" y="1337196"/>
            <a:ext cx="2700088" cy="1307530"/>
          </a:xfrm>
          <a:solidFill>
            <a:srgbClr val="77787B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492F5E3D-F451-8745-B075-908C2928FB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73331" y="1337196"/>
            <a:ext cx="2700087" cy="1307530"/>
          </a:xfrm>
          <a:solidFill>
            <a:srgbClr val="77787B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43356B3-5B9D-F94E-BDDB-E31EB8E764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28087" y="1337196"/>
            <a:ext cx="2700086" cy="1307530"/>
          </a:xfrm>
          <a:solidFill>
            <a:srgbClr val="77787B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CE1E66-EC15-5B40-9968-E896A29B13FA}"/>
              </a:ext>
            </a:extLst>
          </p:cNvPr>
          <p:cNvSpPr/>
          <p:nvPr userDrawn="1"/>
        </p:nvSpPr>
        <p:spPr>
          <a:xfrm rot="16200000">
            <a:off x="1777982" y="4585840"/>
            <a:ext cx="68400" cy="27000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234807-D5C6-E741-8D04-AB4B83E8DCD9}"/>
              </a:ext>
            </a:extLst>
          </p:cNvPr>
          <p:cNvSpPr/>
          <p:nvPr userDrawn="1"/>
        </p:nvSpPr>
        <p:spPr>
          <a:xfrm rot="16200000">
            <a:off x="4632737" y="4585840"/>
            <a:ext cx="68400" cy="27000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3E8E2F-8D36-9D4C-9A12-FB1C222AF3C1}"/>
              </a:ext>
            </a:extLst>
          </p:cNvPr>
          <p:cNvSpPr/>
          <p:nvPr userDrawn="1"/>
        </p:nvSpPr>
        <p:spPr>
          <a:xfrm rot="16200000">
            <a:off x="7489176" y="4585840"/>
            <a:ext cx="68400" cy="27000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E731C5-FCC1-284B-94C5-FFEBF73D08A8}"/>
              </a:ext>
            </a:extLst>
          </p:cNvPr>
          <p:cNvSpPr/>
          <p:nvPr userDrawn="1"/>
        </p:nvSpPr>
        <p:spPr>
          <a:xfrm rot="16200000">
            <a:off x="10343931" y="4585840"/>
            <a:ext cx="68400" cy="27000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5E1DE19-CCDB-6B4C-B55A-443B952B1D47}"/>
              </a:ext>
            </a:extLst>
          </p:cNvPr>
          <p:cNvCxnSpPr/>
          <p:nvPr userDrawn="1"/>
        </p:nvCxnSpPr>
        <p:spPr>
          <a:xfrm>
            <a:off x="703385" y="5186785"/>
            <a:ext cx="22086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A9D28-4CA4-EA4C-AC18-E9FC38E1ABBA}"/>
              </a:ext>
            </a:extLst>
          </p:cNvPr>
          <p:cNvCxnSpPr/>
          <p:nvPr userDrawn="1"/>
        </p:nvCxnSpPr>
        <p:spPr>
          <a:xfrm>
            <a:off x="3559126" y="5186785"/>
            <a:ext cx="22086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5CD96C-C2E5-FA41-BDC0-2978BF31346E}"/>
              </a:ext>
            </a:extLst>
          </p:cNvPr>
          <p:cNvCxnSpPr/>
          <p:nvPr userDrawn="1"/>
        </p:nvCxnSpPr>
        <p:spPr>
          <a:xfrm>
            <a:off x="6428936" y="5186785"/>
            <a:ext cx="22086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80C349-BBE9-1344-9277-9344B2021538}"/>
              </a:ext>
            </a:extLst>
          </p:cNvPr>
          <p:cNvCxnSpPr/>
          <p:nvPr userDrawn="1"/>
        </p:nvCxnSpPr>
        <p:spPr>
          <a:xfrm>
            <a:off x="9284677" y="5186785"/>
            <a:ext cx="22086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Placeholder 1">
            <a:extLst>
              <a:ext uri="{FF2B5EF4-FFF2-40B4-BE49-F238E27FC236}">
                <a16:creationId xmlns:a16="http://schemas.microsoft.com/office/drawing/2014/main" id="{001CD053-1DF2-E947-93A6-907C43CDB9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33261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EC6993A-0541-4D4A-BA5E-6A3E0A3EE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539" y="618487"/>
            <a:ext cx="10733261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2302A5E5-2BCF-2B43-8ACA-A92738C32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81" y="2747222"/>
            <a:ext cx="2455802" cy="2371161"/>
          </a:xfr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</a:defRPr>
            </a:lvl1pPr>
            <a:lvl2pPr marL="12700" indent="0" algn="ctr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marL="9525">
              <a:spcBef>
                <a:spcPts val="0"/>
              </a:spcBef>
              <a:spcAft>
                <a:spcPts val="500"/>
              </a:spcAft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placeholder</a:t>
            </a:r>
          </a:p>
          <a:p>
            <a:pPr marL="22225" lvl="1">
              <a:spcBef>
                <a:spcPts val="0"/>
              </a:spcBef>
              <a:spcAft>
                <a:spcPts val="500"/>
              </a:spcAft>
            </a:pPr>
            <a:r>
              <a:rPr lang="en-US"/>
              <a:t>Second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3C60B3E1-A5B0-0644-844F-61D26CC544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35539" y="2747222"/>
            <a:ext cx="2455802" cy="2371161"/>
          </a:xfr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</a:defRPr>
            </a:lvl1pPr>
            <a:lvl2pPr marL="12700" indent="0" algn="ctr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marL="9525">
              <a:spcBef>
                <a:spcPts val="0"/>
              </a:spcBef>
              <a:spcAft>
                <a:spcPts val="500"/>
              </a:spcAft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placeholder</a:t>
            </a:r>
          </a:p>
          <a:p>
            <a:pPr marL="22225" lvl="1">
              <a:spcBef>
                <a:spcPts val="0"/>
              </a:spcBef>
              <a:spcAft>
                <a:spcPts val="500"/>
              </a:spcAft>
            </a:pPr>
            <a:r>
              <a:rPr lang="en-US"/>
              <a:t>Second level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A1AE87B1-882D-3A4C-8AAF-150B3DB9CB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5473" y="2747222"/>
            <a:ext cx="2455802" cy="2371161"/>
          </a:xfr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</a:defRPr>
            </a:lvl1pPr>
            <a:lvl2pPr marL="12700" indent="0" algn="ctr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marL="9525">
              <a:spcBef>
                <a:spcPts val="0"/>
              </a:spcBef>
              <a:spcAft>
                <a:spcPts val="500"/>
              </a:spcAft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placeholder</a:t>
            </a:r>
          </a:p>
          <a:p>
            <a:pPr marL="22225" lvl="1">
              <a:spcBef>
                <a:spcPts val="0"/>
              </a:spcBef>
              <a:spcAft>
                <a:spcPts val="500"/>
              </a:spcAft>
            </a:pPr>
            <a:r>
              <a:rPr lang="en-US"/>
              <a:t>Second level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6A4171D8-DFED-F147-8985-7A7F499169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50229" y="2747222"/>
            <a:ext cx="2455802" cy="2371161"/>
          </a:xfr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</a:defRPr>
            </a:lvl1pPr>
            <a:lvl2pPr marL="12700" indent="0" algn="ctr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marL="9525">
              <a:spcBef>
                <a:spcPts val="0"/>
              </a:spcBef>
              <a:spcAft>
                <a:spcPts val="500"/>
              </a:spcAft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placeholder</a:t>
            </a:r>
          </a:p>
          <a:p>
            <a:pPr marL="22225" lvl="1">
              <a:spcBef>
                <a:spcPts val="0"/>
              </a:spcBef>
              <a:spcAft>
                <a:spcPts val="500"/>
              </a:spcAft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91469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8475A2A9-A2F2-244B-92D2-2B81840FE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40" y="268461"/>
            <a:ext cx="5856460" cy="35945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52B07257-0252-5D44-B070-1A7B273BA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6962774" y="0"/>
            <a:ext cx="522922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DC610-05F1-1A40-A503-D1A657921390}"/>
              </a:ext>
            </a:extLst>
          </p:cNvPr>
          <p:cNvSpPr/>
          <p:nvPr/>
        </p:nvSpPr>
        <p:spPr>
          <a:xfrm>
            <a:off x="1" y="6244390"/>
            <a:ext cx="12192000" cy="61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F6263BE-308E-CD49-80DA-DDB58E6973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214" y="1193678"/>
            <a:ext cx="5229224" cy="4392735"/>
          </a:xfrm>
          <a:solidFill>
            <a:srgbClr val="77787B"/>
          </a:solidFill>
          <a:effectLst>
            <a:outerShdw blurRad="508000" dist="254000" dir="2700000" algn="tl" rotWithShape="0">
              <a:prstClr val="black">
                <a:alpha val="3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AD78D0D-24A5-B14F-AF81-C1ECAB7D58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40" y="618487"/>
            <a:ext cx="5856460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15C18EA-2306-4881-9284-0492EA2F42F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39540" y="1500473"/>
            <a:ext cx="5856460" cy="47390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 typeface="Wingdings" panose="05000000000000000000" pitchFamily="2" charset="2"/>
              <a:buChar char="§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buFont typeface="Calibri" panose="020F0502020204030204" pitchFamily="34" charset="0"/>
              <a:buChar char="‒"/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8251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3FB87E5-7623-7347-8F97-20EEB82CB1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93677"/>
            <a:ext cx="4201812" cy="5050711"/>
          </a:xfrm>
          <a:solidFill>
            <a:srgbClr val="77787B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088811F6-7CE4-844A-A569-47E23A0D9E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68887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56C0E2A-36C6-A043-8336-D1E8567337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39" y="618487"/>
            <a:ext cx="10768887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0A39E-BFB2-1D47-B81F-03F818C471F1}"/>
              </a:ext>
            </a:extLst>
          </p:cNvPr>
          <p:cNvGrpSpPr/>
          <p:nvPr userDrawn="1"/>
        </p:nvGrpSpPr>
        <p:grpSpPr>
          <a:xfrm>
            <a:off x="4445900" y="1578610"/>
            <a:ext cx="3638057" cy="2058923"/>
            <a:chOff x="2036620" y="2839762"/>
            <a:chExt cx="8889677" cy="1142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CA2FD2-C3B7-0E46-994E-18D13F1229E2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4FB119-0471-FE4C-9753-3B95DDC7E2C7}"/>
                </a:ext>
              </a:extLst>
            </p:cNvPr>
            <p:cNvSpPr/>
            <p:nvPr/>
          </p:nvSpPr>
          <p:spPr>
            <a:xfrm>
              <a:off x="2036622" y="2839762"/>
              <a:ext cx="13844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61F395-04E8-3440-90C5-6B978FD35509}"/>
              </a:ext>
            </a:extLst>
          </p:cNvPr>
          <p:cNvGrpSpPr/>
          <p:nvPr userDrawn="1"/>
        </p:nvGrpSpPr>
        <p:grpSpPr>
          <a:xfrm>
            <a:off x="8285349" y="1578610"/>
            <a:ext cx="3638057" cy="2058923"/>
            <a:chOff x="2036620" y="2839762"/>
            <a:chExt cx="8889677" cy="114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507D450-17EA-2F47-96BD-6AB30429F261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149E27-5D16-1443-8C43-A38F53B92438}"/>
                </a:ext>
              </a:extLst>
            </p:cNvPr>
            <p:cNvSpPr/>
            <p:nvPr/>
          </p:nvSpPr>
          <p:spPr>
            <a:xfrm>
              <a:off x="2036622" y="2839762"/>
              <a:ext cx="13844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B37DD94-0D30-034B-BB39-C5610758A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199" y="1915015"/>
            <a:ext cx="3186533" cy="1383398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081D46F-5ED3-8543-874B-3BE7449A5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27803" y="1915015"/>
            <a:ext cx="3186533" cy="1383398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8EC7A1B-D607-4287-87B2-67C3F6D9AB6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445900" y="3719032"/>
            <a:ext cx="7477506" cy="252048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 typeface="Wingdings" panose="05000000000000000000" pitchFamily="2" charset="2"/>
              <a:buChar char="§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buFont typeface="Calibri" panose="020F0502020204030204" pitchFamily="34" charset="0"/>
              <a:buChar char="‒"/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5016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8664B380-1A49-4021-A2AF-E6074A01AC70}"/>
              </a:ext>
            </a:extLst>
          </p:cNvPr>
          <p:cNvSpPr/>
          <p:nvPr userDrawn="1"/>
        </p:nvSpPr>
        <p:spPr>
          <a:xfrm>
            <a:off x="0" y="0"/>
            <a:ext cx="12198625" cy="280939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FC8CBD-29C5-AC46-B9CB-6BEBAE387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841246" y="16431"/>
            <a:ext cx="11259310" cy="68359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C9E9BD-180F-AB4B-9E66-BE83A13AFF12}"/>
              </a:ext>
            </a:extLst>
          </p:cNvPr>
          <p:cNvSpPr/>
          <p:nvPr userDrawn="1"/>
        </p:nvSpPr>
        <p:spPr>
          <a:xfrm>
            <a:off x="19876" y="-16431"/>
            <a:ext cx="12165499" cy="688527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 userDrawn="1"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 userDrawn="1"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8589F-EE25-544F-BE01-1D3D2A40FE67}"/>
              </a:ext>
            </a:extLst>
          </p:cNvPr>
          <p:cNvGrpSpPr/>
          <p:nvPr userDrawn="1"/>
        </p:nvGrpSpPr>
        <p:grpSpPr>
          <a:xfrm>
            <a:off x="432975" y="3022373"/>
            <a:ext cx="3638057" cy="1410928"/>
            <a:chOff x="2036620" y="2839762"/>
            <a:chExt cx="8889678" cy="114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A9DDD1-B04B-BC45-9483-A868C95518DC}"/>
                </a:ext>
              </a:extLst>
            </p:cNvPr>
            <p:cNvSpPr/>
            <p:nvPr/>
          </p:nvSpPr>
          <p:spPr>
            <a:xfrm>
              <a:off x="2036620" y="2839762"/>
              <a:ext cx="8889678" cy="1142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08DB83-0C5A-9845-A3C5-9A94C3AB55EB}"/>
                </a:ext>
              </a:extLst>
            </p:cNvPr>
            <p:cNvSpPr/>
            <p:nvPr/>
          </p:nvSpPr>
          <p:spPr>
            <a:xfrm>
              <a:off x="2036622" y="2839762"/>
              <a:ext cx="13844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C6C465-DAF3-E94F-B1AF-1DF39CF85DF2}"/>
              </a:ext>
            </a:extLst>
          </p:cNvPr>
          <p:cNvGrpSpPr/>
          <p:nvPr userDrawn="1"/>
        </p:nvGrpSpPr>
        <p:grpSpPr>
          <a:xfrm>
            <a:off x="4276969" y="3022373"/>
            <a:ext cx="3638057" cy="1410928"/>
            <a:chOff x="2036620" y="2839762"/>
            <a:chExt cx="8889677" cy="1142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16B173-979A-9446-BB99-4343CE09F6CA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847A1F-DB8C-D043-B9B7-540A5E4E19A5}"/>
                </a:ext>
              </a:extLst>
            </p:cNvPr>
            <p:cNvSpPr/>
            <p:nvPr/>
          </p:nvSpPr>
          <p:spPr>
            <a:xfrm>
              <a:off x="2036622" y="2839762"/>
              <a:ext cx="13844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EF8A93-4112-BC49-9A68-02E70771CDC7}"/>
              </a:ext>
            </a:extLst>
          </p:cNvPr>
          <p:cNvGrpSpPr/>
          <p:nvPr userDrawn="1"/>
        </p:nvGrpSpPr>
        <p:grpSpPr>
          <a:xfrm>
            <a:off x="8120963" y="3022373"/>
            <a:ext cx="3638057" cy="1410928"/>
            <a:chOff x="2036620" y="2839762"/>
            <a:chExt cx="8889677" cy="114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837BEB-2CBC-0C4D-A9F7-2AEAAF153CE0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A98045-CCC6-EC4B-BF47-CE1DF933E56A}"/>
                </a:ext>
              </a:extLst>
            </p:cNvPr>
            <p:cNvSpPr/>
            <p:nvPr/>
          </p:nvSpPr>
          <p:spPr>
            <a:xfrm>
              <a:off x="2036622" y="2839762"/>
              <a:ext cx="13844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6BE1E0-1176-6040-A988-620B8F521191}"/>
              </a:ext>
            </a:extLst>
          </p:cNvPr>
          <p:cNvGrpSpPr/>
          <p:nvPr userDrawn="1"/>
        </p:nvGrpSpPr>
        <p:grpSpPr>
          <a:xfrm>
            <a:off x="432975" y="4615524"/>
            <a:ext cx="3638057" cy="1410928"/>
            <a:chOff x="2036620" y="2839762"/>
            <a:chExt cx="8889677" cy="1142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419A26-18E1-3A4D-B7C0-ABFC13C54B71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D626B7-D7D0-F545-9079-F14F639E0207}"/>
                </a:ext>
              </a:extLst>
            </p:cNvPr>
            <p:cNvSpPr/>
            <p:nvPr/>
          </p:nvSpPr>
          <p:spPr>
            <a:xfrm>
              <a:off x="2036622" y="2839762"/>
              <a:ext cx="13844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A9AFCA-DA12-2949-8C65-B75E43A19476}"/>
              </a:ext>
            </a:extLst>
          </p:cNvPr>
          <p:cNvGrpSpPr/>
          <p:nvPr userDrawn="1"/>
        </p:nvGrpSpPr>
        <p:grpSpPr>
          <a:xfrm>
            <a:off x="4276969" y="4615524"/>
            <a:ext cx="3638057" cy="1410928"/>
            <a:chOff x="2036620" y="2839762"/>
            <a:chExt cx="8889677" cy="114270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BADC86-66F4-0449-BD45-971D633FC0E6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ED5388-67A8-D04D-B4DA-703A8512F28D}"/>
                </a:ext>
              </a:extLst>
            </p:cNvPr>
            <p:cNvSpPr/>
            <p:nvPr/>
          </p:nvSpPr>
          <p:spPr>
            <a:xfrm>
              <a:off x="2036622" y="2839762"/>
              <a:ext cx="13844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D752D-59CC-B348-AACE-A000E731E94A}"/>
              </a:ext>
            </a:extLst>
          </p:cNvPr>
          <p:cNvGrpSpPr/>
          <p:nvPr userDrawn="1"/>
        </p:nvGrpSpPr>
        <p:grpSpPr>
          <a:xfrm>
            <a:off x="8120963" y="4615524"/>
            <a:ext cx="3638057" cy="1410928"/>
            <a:chOff x="2036620" y="2839762"/>
            <a:chExt cx="8889677" cy="11427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AA474A-07C3-2548-824B-CA780BFBAB1E}"/>
                </a:ext>
              </a:extLst>
            </p:cNvPr>
            <p:cNvSpPr/>
            <p:nvPr/>
          </p:nvSpPr>
          <p:spPr>
            <a:xfrm>
              <a:off x="2036620" y="2839762"/>
              <a:ext cx="8889677" cy="1142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0" tIns="0" rtlCol="0" anchor="ctr">
              <a:normAutofit/>
            </a:bodyPr>
            <a:lstStyle/>
            <a:p>
              <a:pPr>
                <a:spcBef>
                  <a:spcPts val="500"/>
                </a:spcBef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9B3EF9-CA8C-BD48-B082-CB6E133F8E14}"/>
                </a:ext>
              </a:extLst>
            </p:cNvPr>
            <p:cNvSpPr/>
            <p:nvPr/>
          </p:nvSpPr>
          <p:spPr>
            <a:xfrm>
              <a:off x="2036622" y="2839762"/>
              <a:ext cx="138440" cy="114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988D02BE-FB51-844C-AF72-5EF859D601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2781" y="3111335"/>
            <a:ext cx="2888252" cy="1231144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A41A4E1-93B3-804D-9B51-78681004F6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26775" y="3111335"/>
            <a:ext cx="2888252" cy="1231144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29C882A2-D825-DA42-8E97-788DDC5417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67121" y="3111335"/>
            <a:ext cx="2888252" cy="1231144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976534D-88A9-E54C-9E28-630C3548DB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82781" y="4714504"/>
            <a:ext cx="2888252" cy="1231144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B5C9FC79-4A33-C043-8C7D-ACB28EEB2DF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775" y="4714504"/>
            <a:ext cx="2888252" cy="1231144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168BFFC-BB57-1549-A264-7C11DAD4AE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7121" y="4714504"/>
            <a:ext cx="2888252" cy="1231144"/>
          </a:xfrm>
        </p:spPr>
        <p:txBody>
          <a:bodyPr anchor="ctr"/>
          <a:lstStyle>
            <a:lvl1pPr>
              <a:defRPr sz="1600" b="1">
                <a:solidFill>
                  <a:schemeClr val="tx1"/>
                </a:solidFill>
              </a:defRPr>
            </a:lvl1pPr>
            <a:lvl2pPr marL="12700" indent="0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47454F-4B3E-A74B-907F-8AC6F84D9255}"/>
              </a:ext>
            </a:extLst>
          </p:cNvPr>
          <p:cNvSpPr/>
          <p:nvPr userDrawn="1"/>
        </p:nvSpPr>
        <p:spPr>
          <a:xfrm>
            <a:off x="0" y="-16431"/>
            <a:ext cx="12198625" cy="282006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Picture Placeholder 3">
            <a:extLst>
              <a:ext uri="{FF2B5EF4-FFF2-40B4-BE49-F238E27FC236}">
                <a16:creationId xmlns:a16="http://schemas.microsoft.com/office/drawing/2014/main" id="{1B2B3E40-350B-48FA-A058-6219042C63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25" y="-16431"/>
            <a:ext cx="12192000" cy="2814484"/>
          </a:xfrm>
          <a:solidFill>
            <a:srgbClr val="77787B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45" name="Title 3">
            <a:extLst>
              <a:ext uri="{FF2B5EF4-FFF2-40B4-BE49-F238E27FC236}">
                <a16:creationId xmlns:a16="http://schemas.microsoft.com/office/drawing/2014/main" id="{9AE5FDD3-E4C9-4449-8FD8-1E0F4B55A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195" y="626215"/>
            <a:ext cx="9753606" cy="524818"/>
          </a:xfr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YOUR TITLE</a:t>
            </a:r>
          </a:p>
        </p:txBody>
      </p:sp>
      <p:sp>
        <p:nvSpPr>
          <p:cNvPr id="146" name="Text Placeholder 3">
            <a:extLst>
              <a:ext uri="{FF2B5EF4-FFF2-40B4-BE49-F238E27FC236}">
                <a16:creationId xmlns:a16="http://schemas.microsoft.com/office/drawing/2014/main" id="{8E140D6B-3DA4-4D39-908C-053DDED4D4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92764" y="1519702"/>
            <a:ext cx="9769360" cy="395107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12700" indent="0">
              <a:buNone/>
              <a:defRPr sz="14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your optional subtitle Try to keep this to two lines of type maximum if used</a:t>
            </a:r>
          </a:p>
        </p:txBody>
      </p:sp>
    </p:spTree>
    <p:extLst>
      <p:ext uri="{BB962C8B-B14F-4D97-AF65-F5344CB8AC3E}">
        <p14:creationId xmlns:p14="http://schemas.microsoft.com/office/powerpoint/2010/main" val="264590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F6263BE-308E-CD49-80DA-DDB58E6973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08948" y="0"/>
            <a:ext cx="3310092" cy="6244390"/>
          </a:xfrm>
          <a:solidFill>
            <a:srgbClr val="77787B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1C9E3-A004-9040-807B-7B5865407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43" t="4629" r="35231" b="36391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989D47-E9A2-D14C-83ED-2487C6AD061C}"/>
              </a:ext>
            </a:extLst>
          </p:cNvPr>
          <p:cNvSpPr/>
          <p:nvPr userDrawn="1"/>
        </p:nvSpPr>
        <p:spPr>
          <a:xfrm>
            <a:off x="6095999" y="0"/>
            <a:ext cx="6095999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31F6EE1-FAF9-4748-8442-DE157984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7089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DC610-05F1-1A40-A503-D1A657921390}"/>
              </a:ext>
            </a:extLst>
          </p:cNvPr>
          <p:cNvSpPr/>
          <p:nvPr/>
        </p:nvSpPr>
        <p:spPr>
          <a:xfrm>
            <a:off x="1" y="6244390"/>
            <a:ext cx="12192000" cy="61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  <a:endParaRPr sz="800" dirty="0">
              <a:solidFill>
                <a:schemeClr val="bg1">
                  <a:lumMod val="75000"/>
                </a:schemeClr>
              </a:solidFill>
              <a:latin typeface="Calibri regular"/>
              <a:ea typeface="Roboto Light" panose="02000000000000000000" pitchFamily="2" charset="0"/>
              <a:cs typeface="Futura Book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10AFDA3-5670-CB47-BBCD-C711997CF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0370" y="546541"/>
            <a:ext cx="6428426" cy="5479639"/>
          </a:xfrm>
        </p:spPr>
        <p:txBody>
          <a:bodyPr anchor="ctr"/>
          <a:lstStyle>
            <a:lvl1pPr marL="403225" indent="-403225">
              <a:spcAft>
                <a:spcPts val="1000"/>
              </a:spcAft>
              <a:buClr>
                <a:schemeClr val="accent1"/>
              </a:buClr>
              <a:buFont typeface="+mj-lt"/>
              <a:buAutoNum type="arabicPeriod"/>
              <a:tabLst/>
              <a:defRPr b="1"/>
            </a:lvl1pPr>
            <a:lvl2pPr marL="628650" indent="-166688">
              <a:spcAft>
                <a:spcPts val="1000"/>
              </a:spcAft>
              <a:tabLst/>
              <a:defRPr/>
            </a:lvl2pPr>
            <a:lvl3pPr marL="628650" indent="-166688">
              <a:spcAft>
                <a:spcPts val="1000"/>
              </a:spcAft>
              <a:buClr>
                <a:schemeClr val="accent1"/>
              </a:buClr>
              <a:buFont typeface="Calibri" panose="020F0502020204030204" pitchFamily="34" charset="0"/>
              <a:buChar char="‒"/>
              <a:tabLst/>
              <a:defRPr/>
            </a:lvl3pPr>
            <a:lvl4pPr marL="628650" indent="-166688">
              <a:spcAft>
                <a:spcPts val="1000"/>
              </a:spcAft>
              <a:buClr>
                <a:schemeClr val="accent1"/>
              </a:buClr>
              <a:buFont typeface="Calibri" panose="020F0502020204030204" pitchFamily="34" charset="0"/>
              <a:buChar char="●"/>
              <a:tabLst/>
              <a:defRPr/>
            </a:lvl4pPr>
            <a:lvl5pPr marL="628650" indent="-166688">
              <a:spcAft>
                <a:spcPts val="1000"/>
              </a:spcAft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C14624-36A2-894A-893C-0E6ABDE17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467029"/>
            <a:ext cx="2827606" cy="726649"/>
          </a:xfrm>
          <a:solidFill>
            <a:schemeClr val="accent1"/>
          </a:solidFill>
        </p:spPr>
        <p:txBody>
          <a:bodyPr anchor="ctr"/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sz="4200" b="1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48248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+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D0DA46F-5601-FB42-808A-B038FC7CD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43" t="4629" r="35231" b="36391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966BB2-A705-E548-A102-707B1A7FBA03}"/>
              </a:ext>
            </a:extLst>
          </p:cNvPr>
          <p:cNvSpPr/>
          <p:nvPr userDrawn="1"/>
        </p:nvSpPr>
        <p:spPr>
          <a:xfrm>
            <a:off x="6095999" y="0"/>
            <a:ext cx="6095999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DC610-05F1-1A40-A503-D1A657921390}"/>
              </a:ext>
            </a:extLst>
          </p:cNvPr>
          <p:cNvSpPr/>
          <p:nvPr/>
        </p:nvSpPr>
        <p:spPr>
          <a:xfrm>
            <a:off x="1" y="6244390"/>
            <a:ext cx="12192000" cy="61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 userDrawn="1"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DBB5E9D3-7BAE-6949-89CD-1CBF5910D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382B2D67-6109-A842-942F-76EBFE4B9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68887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8FC7EFA-DB55-5949-87DB-6EE4627771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39" y="618487"/>
            <a:ext cx="10768887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9" name="Picture Placeholder 16" descr="A picture containing person, large, crowd, hall&#10;&#10;Description automatically generated">
            <a:extLst>
              <a:ext uri="{FF2B5EF4-FFF2-40B4-BE49-F238E27FC236}">
                <a16:creationId xmlns:a16="http://schemas.microsoft.com/office/drawing/2014/main" id="{A02DD634-E78F-0545-A7C4-38A45D8E204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193678"/>
            <a:ext cx="12191995" cy="505071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BBC47D3-6666-2544-891B-610AD0571886}"/>
              </a:ext>
            </a:extLst>
          </p:cNvPr>
          <p:cNvSpPr/>
          <p:nvPr userDrawn="1"/>
        </p:nvSpPr>
        <p:spPr>
          <a:xfrm>
            <a:off x="0" y="1193679"/>
            <a:ext cx="12192001" cy="505071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318F083C-11DD-1940-8619-0588014D28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3199" y="1753456"/>
            <a:ext cx="3393304" cy="1776837"/>
          </a:xfr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6CDD83E-70A0-D24D-AF9C-31CD76897F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99345" y="1753456"/>
            <a:ext cx="3393304" cy="1776837"/>
          </a:xfr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C9D30B82-9942-394F-9C0D-8F7A1886660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95491" y="1753456"/>
            <a:ext cx="3393304" cy="1776837"/>
          </a:xfr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picture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832E85-D9DF-444D-BFD8-E107F69AFA26}"/>
              </a:ext>
            </a:extLst>
          </p:cNvPr>
          <p:cNvGrpSpPr/>
          <p:nvPr userDrawn="1"/>
        </p:nvGrpSpPr>
        <p:grpSpPr>
          <a:xfrm>
            <a:off x="411794" y="3694488"/>
            <a:ext cx="3563825" cy="2070207"/>
            <a:chOff x="411806" y="3694488"/>
            <a:chExt cx="3563825" cy="2070207"/>
          </a:xfrm>
          <a:effectLst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79176-55C6-8943-90B5-7B10720D8445}"/>
                </a:ext>
              </a:extLst>
            </p:cNvPr>
            <p:cNvSpPr/>
            <p:nvPr userDrawn="1"/>
          </p:nvSpPr>
          <p:spPr>
            <a:xfrm>
              <a:off x="411811" y="3694488"/>
              <a:ext cx="3563820" cy="2070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>
                <a:lnSpc>
                  <a:spcPct val="130000"/>
                </a:lnSpc>
              </a:pPr>
              <a:endParaRPr lang="en-US" sz="1000" dirty="0">
                <a:solidFill>
                  <a:srgbClr val="FFFFFF">
                    <a:alpha val="70000"/>
                  </a:srgb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317D83-A7D7-5E43-8B36-ED8270C802A5}"/>
                </a:ext>
              </a:extLst>
            </p:cNvPr>
            <p:cNvSpPr/>
            <p:nvPr/>
          </p:nvSpPr>
          <p:spPr>
            <a:xfrm rot="16200000">
              <a:off x="2167277" y="1939017"/>
              <a:ext cx="52873" cy="35638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660DC6-92AA-4449-B2D2-C98FA58EF75F}"/>
              </a:ext>
            </a:extLst>
          </p:cNvPr>
          <p:cNvGrpSpPr/>
          <p:nvPr userDrawn="1"/>
        </p:nvGrpSpPr>
        <p:grpSpPr>
          <a:xfrm>
            <a:off x="4314070" y="3694488"/>
            <a:ext cx="3563820" cy="2070207"/>
            <a:chOff x="4307951" y="3694488"/>
            <a:chExt cx="3563820" cy="2070207"/>
          </a:xfrm>
          <a:effectLst/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569F49-A3C4-0343-9E29-653EB487B8A1}"/>
                </a:ext>
              </a:extLst>
            </p:cNvPr>
            <p:cNvSpPr/>
            <p:nvPr/>
          </p:nvSpPr>
          <p:spPr>
            <a:xfrm>
              <a:off x="4307951" y="3694488"/>
              <a:ext cx="3563820" cy="2070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>
                <a:lnSpc>
                  <a:spcPct val="130000"/>
                </a:lnSpc>
              </a:pPr>
              <a:endParaRPr lang="en-US" sz="1000" dirty="0">
                <a:solidFill>
                  <a:srgbClr val="FFFFFF">
                    <a:alpha val="70000"/>
                  </a:srgb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11D5DA-11C6-4A42-9603-9D58B8C7D7CC}"/>
                </a:ext>
              </a:extLst>
            </p:cNvPr>
            <p:cNvSpPr/>
            <p:nvPr/>
          </p:nvSpPr>
          <p:spPr>
            <a:xfrm rot="16200000">
              <a:off x="6063427" y="1939017"/>
              <a:ext cx="52873" cy="35638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E5D56A-9061-AA44-B4F3-777922DBA845}"/>
              </a:ext>
            </a:extLst>
          </p:cNvPr>
          <p:cNvGrpSpPr/>
          <p:nvPr/>
        </p:nvGrpSpPr>
        <p:grpSpPr>
          <a:xfrm>
            <a:off x="8204091" y="3694488"/>
            <a:ext cx="3563832" cy="2070207"/>
            <a:chOff x="8204091" y="3694488"/>
            <a:chExt cx="3563832" cy="2070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D1714E-4862-BD48-AEC0-4004413781D8}"/>
                </a:ext>
              </a:extLst>
            </p:cNvPr>
            <p:cNvSpPr/>
            <p:nvPr/>
          </p:nvSpPr>
          <p:spPr>
            <a:xfrm>
              <a:off x="8204103" y="3694488"/>
              <a:ext cx="3563820" cy="2070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>
                <a:lnSpc>
                  <a:spcPct val="130000"/>
                </a:lnSpc>
              </a:pPr>
              <a:endParaRPr lang="en-US" sz="1000" dirty="0">
                <a:solidFill>
                  <a:srgbClr val="FFFFFF">
                    <a:alpha val="70000"/>
                  </a:srgb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0A35A7-093D-8F41-8B7E-9044BE182036}"/>
                </a:ext>
              </a:extLst>
            </p:cNvPr>
            <p:cNvSpPr/>
            <p:nvPr/>
          </p:nvSpPr>
          <p:spPr>
            <a:xfrm rot="16200000">
              <a:off x="9959562" y="1939017"/>
              <a:ext cx="52873" cy="35638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A11B08B-4395-B542-A320-AB076CD591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439" y="3911555"/>
            <a:ext cx="3181080" cy="1636072"/>
          </a:xfr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  <a:lvl2pPr marL="12700" indent="0">
              <a:buNone/>
              <a:defRPr sz="14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062D9DB-8D23-814F-B542-0928DA5CD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472" y="3911555"/>
            <a:ext cx="3181080" cy="1636072"/>
          </a:xfr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  <a:lvl2pPr marL="12700" indent="0">
              <a:buNone/>
              <a:defRPr sz="14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2572569-F432-B840-B254-46012451EE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07730" y="3911555"/>
            <a:ext cx="3181080" cy="1636072"/>
          </a:xfr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  <a:lvl2pPr marL="12700" indent="0">
              <a:buNone/>
              <a:defRPr sz="14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7846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 rot="10800000">
            <a:off x="0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 rot="10800000">
            <a:off x="0" y="-4"/>
            <a:ext cx="12192000" cy="685800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CBD4F-40A1-4846-94F9-4AB9ABD036FB}"/>
              </a:ext>
            </a:extLst>
          </p:cNvPr>
          <p:cNvSpPr/>
          <p:nvPr userDrawn="1"/>
        </p:nvSpPr>
        <p:spPr>
          <a:xfrm>
            <a:off x="5324680" y="1367758"/>
            <a:ext cx="6867319" cy="4864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254000" dir="7800000" algn="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777A9F32-DF1A-DC41-96CF-65D7737E917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686427" y="1520617"/>
            <a:ext cx="6114096" cy="4554202"/>
          </a:xfrm>
          <a:solidFill>
            <a:schemeClr val="bg1"/>
          </a:solidFill>
          <a:effectLst/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AF06D-0212-664A-B47B-1A95FEB68454}"/>
              </a:ext>
            </a:extLst>
          </p:cNvPr>
          <p:cNvSpPr/>
          <p:nvPr/>
        </p:nvSpPr>
        <p:spPr>
          <a:xfrm>
            <a:off x="-1" y="4784243"/>
            <a:ext cx="4372469" cy="144655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1143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A385DD0-4BDF-B247-B036-8031CA232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68887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A680094-A8AC-E240-98B9-F83842D70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39" y="618487"/>
            <a:ext cx="10768887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577B239-3785-B44E-8D77-AA6E9CE841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539" y="4905033"/>
            <a:ext cx="4132929" cy="1204972"/>
          </a:xfrm>
        </p:spPr>
        <p:txBody>
          <a:bodyPr anchor="ctr">
            <a:normAutofit/>
          </a:bodyPr>
          <a:lstStyle>
            <a:lvl1pPr>
              <a:defRPr sz="2400" i="1">
                <a:solidFill>
                  <a:schemeClr val="bg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0829BC-2ED1-44F2-9576-6AF5778ABE4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39540" y="1500473"/>
            <a:ext cx="4655655" cy="316298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 typeface="Wingdings" panose="05000000000000000000" pitchFamily="2" charset="2"/>
              <a:buChar char="§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buFont typeface="Calibri" panose="020F0502020204030204" pitchFamily="34" charset="0"/>
              <a:buChar char="‒"/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6118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0"/>
            <a:ext cx="12192000" cy="654591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E6426DE6-14DF-1643-81E4-56E291B7B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819784" y="-1"/>
            <a:ext cx="2372215" cy="6223747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2001" y="0"/>
            <a:ext cx="1382485" cy="11936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2E7E29-377A-B540-98FE-E1F9E6BD5B3E}"/>
              </a:ext>
            </a:extLst>
          </p:cNvPr>
          <p:cNvSpPr/>
          <p:nvPr userDrawn="1"/>
        </p:nvSpPr>
        <p:spPr>
          <a:xfrm>
            <a:off x="1" y="6244390"/>
            <a:ext cx="12192000" cy="61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E536C3-A1A7-2149-B0B8-A0594FBC6EC9}"/>
              </a:ext>
            </a:extLst>
          </p:cNvPr>
          <p:cNvCxnSpPr/>
          <p:nvPr userDrawn="1"/>
        </p:nvCxnSpPr>
        <p:spPr>
          <a:xfrm>
            <a:off x="1066536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9C675ED-9D33-B74E-8B7B-57638AB5EC2B}"/>
              </a:ext>
            </a:extLst>
          </p:cNvPr>
          <p:cNvSpPr/>
          <p:nvPr userDrawn="1"/>
        </p:nvSpPr>
        <p:spPr>
          <a:xfrm>
            <a:off x="239540" y="3116436"/>
            <a:ext cx="2631592" cy="2851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24000" rIns="182880" rtlCol="0" anchor="t"/>
          <a:lstStyle/>
          <a:p>
            <a:pPr algn="ctr">
              <a:spcBef>
                <a:spcPts val="2400"/>
              </a:spcBef>
            </a:pP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951664-2706-3144-A635-190163713C60}"/>
              </a:ext>
            </a:extLst>
          </p:cNvPr>
          <p:cNvSpPr/>
          <p:nvPr userDrawn="1"/>
        </p:nvSpPr>
        <p:spPr>
          <a:xfrm>
            <a:off x="5721340" y="3116436"/>
            <a:ext cx="2631592" cy="2851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24000" rIns="182880" rtlCol="0" anchor="t"/>
          <a:lstStyle/>
          <a:p>
            <a:pPr algn="ctr">
              <a:spcBef>
                <a:spcPts val="2400"/>
              </a:spcBef>
            </a:pP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E42FE-FDFC-8C43-9320-A62DCDB02E2B}"/>
              </a:ext>
            </a:extLst>
          </p:cNvPr>
          <p:cNvSpPr/>
          <p:nvPr userDrawn="1"/>
        </p:nvSpPr>
        <p:spPr>
          <a:xfrm>
            <a:off x="2980734" y="3116436"/>
            <a:ext cx="2631592" cy="2851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24000" rIns="182880" rtlCol="0" anchor="t"/>
          <a:lstStyle/>
          <a:p>
            <a:pPr lvl="0" algn="ctr">
              <a:spcBef>
                <a:spcPts val="2400"/>
              </a:spcBef>
            </a:pP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180C88A-96AB-CF4C-8812-6DFD54E0D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539" y="3241420"/>
            <a:ext cx="2597045" cy="2601182"/>
          </a:xfrm>
        </p:spPr>
        <p:txBody>
          <a:bodyPr anchor="ctr"/>
          <a:lstStyle>
            <a:lvl1pPr algn="ctr">
              <a:defRPr sz="1600" b="1">
                <a:solidFill>
                  <a:schemeClr val="tx1"/>
                </a:solidFill>
              </a:defRPr>
            </a:lvl1pPr>
            <a:lvl2pPr marL="12700" indent="0" algn="ctr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D4093F3-FE65-554C-AA10-26D7BA6323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34753" y="3241420"/>
            <a:ext cx="2597045" cy="2601182"/>
          </a:xfrm>
        </p:spPr>
        <p:txBody>
          <a:bodyPr anchor="ctr"/>
          <a:lstStyle>
            <a:lvl1pPr algn="ctr">
              <a:defRPr sz="1600" b="1">
                <a:solidFill>
                  <a:schemeClr val="tx1"/>
                </a:solidFill>
              </a:defRPr>
            </a:lvl1pPr>
            <a:lvl2pPr marL="12700" indent="0" algn="ctr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5AA035-3F2D-4A46-85F9-B8EF84C1F2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91013" y="3241420"/>
            <a:ext cx="2597045" cy="2601182"/>
          </a:xfrm>
        </p:spPr>
        <p:txBody>
          <a:bodyPr anchor="ctr"/>
          <a:lstStyle>
            <a:lvl1pPr algn="ctr">
              <a:defRPr sz="1600" b="1">
                <a:solidFill>
                  <a:schemeClr val="accent1"/>
                </a:solidFill>
              </a:defRPr>
            </a:lvl1pPr>
            <a:lvl2pPr marL="12700" indent="0" algn="ctr">
              <a:buNone/>
              <a:defRPr sz="1200"/>
            </a:lvl2pPr>
            <a:lvl3pPr marL="236537" indent="0">
              <a:buNone/>
              <a:defRPr sz="1200"/>
            </a:lvl3pPr>
            <a:lvl4pPr marL="460375" indent="0">
              <a:buNone/>
              <a:defRPr sz="1200"/>
            </a:lvl4pPr>
            <a:lvl5pPr marL="696912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AAD20774-F23C-1348-BBAC-E66A8A6827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40" y="292211"/>
            <a:ext cx="9389376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6D34CD-E795-7D47-9DFF-094C3214F0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40" y="618487"/>
            <a:ext cx="9389376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0BC1735-7C86-D242-8F1C-F5DFD21769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33770" y="-1"/>
            <a:ext cx="727869" cy="6234069"/>
          </a:xfrm>
        </p:spPr>
        <p:txBody>
          <a:bodyPr anchor="ctr">
            <a:normAutofit/>
          </a:bodyPr>
          <a:lstStyle>
            <a:lvl1pPr algn="r">
              <a:lnSpc>
                <a:spcPct val="2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 algn="r">
              <a:defRPr sz="1100"/>
            </a:lvl2pPr>
            <a:lvl3pPr algn="r">
              <a:defRPr sz="1100"/>
            </a:lvl3pPr>
            <a:lvl4pPr algn="r">
              <a:defRPr sz="1100"/>
            </a:lvl4pPr>
            <a:lvl5pPr algn="r">
              <a:defRPr sz="11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900A446-AA42-4535-A004-9BB7A502F10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39539" y="1424851"/>
            <a:ext cx="9389361" cy="162045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 typeface="Wingdings" panose="05000000000000000000" pitchFamily="2" charset="2"/>
              <a:buChar char="§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buFont typeface="Calibri" panose="020F0502020204030204" pitchFamily="34" charset="0"/>
              <a:buChar char="‒"/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4747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>
            <a:extLst>
              <a:ext uri="{FF2B5EF4-FFF2-40B4-BE49-F238E27FC236}">
                <a16:creationId xmlns:a16="http://schemas.microsoft.com/office/drawing/2014/main" id="{69995F36-C8F9-8C40-86C0-763048FF5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4525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DC610-05F1-1A40-A503-D1A657921390}"/>
              </a:ext>
            </a:extLst>
          </p:cNvPr>
          <p:cNvSpPr/>
          <p:nvPr/>
        </p:nvSpPr>
        <p:spPr>
          <a:xfrm>
            <a:off x="1" y="4666150"/>
            <a:ext cx="12192000" cy="2191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5347049" y="6506742"/>
            <a:ext cx="1497900" cy="1330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Proprietary &amp; Confidential</a:t>
            </a:r>
            <a:endParaRPr sz="800" dirty="0">
              <a:solidFill>
                <a:schemeClr val="bg1">
                  <a:lumMod val="75000"/>
                </a:schemeClr>
              </a:solidFill>
              <a:latin typeface="Calibri regular"/>
              <a:ea typeface="Roboto Light" panose="02000000000000000000" pitchFamily="2" charset="0"/>
              <a:cs typeface="Futura Book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2523" y="6142013"/>
            <a:ext cx="1566952" cy="24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F028BFAE-8F73-D946-8FA9-63F6CECA787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83264"/>
            <a:ext cx="304800" cy="2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2E9F7-82B0-D84C-9648-D2B88D345DAE}"/>
              </a:ext>
            </a:extLst>
          </p:cNvPr>
          <p:cNvSpPr txBox="1"/>
          <p:nvPr userDrawn="1"/>
        </p:nvSpPr>
        <p:spPr>
          <a:xfrm>
            <a:off x="3605561" y="4880152"/>
            <a:ext cx="528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dirty="0">
                <a:solidFill>
                  <a:schemeClr val="tx2"/>
                </a:solidFill>
              </a:rPr>
              <a:t>PEOPLE. PASSION. EXCELLENCE.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AF9DE-F5B8-994C-BCC9-63E8F1EE44AF}"/>
              </a:ext>
            </a:extLst>
          </p:cNvPr>
          <p:cNvSpPr txBox="1"/>
          <p:nvPr userDrawn="1"/>
        </p:nvSpPr>
        <p:spPr>
          <a:xfrm>
            <a:off x="1730837" y="5165866"/>
            <a:ext cx="9035166" cy="617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0" dirty="0">
                <a:solidFill>
                  <a:schemeClr val="tx2"/>
                </a:solidFill>
              </a:rPr>
              <a:t>Santa Clara </a:t>
            </a:r>
            <a:r>
              <a:rPr lang="en-US" sz="1200" spc="0" dirty="0">
                <a:solidFill>
                  <a:schemeClr val="accent1"/>
                </a:solidFill>
              </a:rPr>
              <a:t> |  </a:t>
            </a:r>
            <a:r>
              <a:rPr lang="en-US" sz="1200" spc="0" dirty="0">
                <a:solidFill>
                  <a:schemeClr val="tx2"/>
                </a:solidFill>
              </a:rPr>
              <a:t>Dallas </a:t>
            </a:r>
            <a:r>
              <a:rPr lang="en-US" sz="1200" spc="0" dirty="0">
                <a:solidFill>
                  <a:schemeClr val="accent1"/>
                </a:solidFill>
              </a:rPr>
              <a:t> |  </a:t>
            </a:r>
            <a:r>
              <a:rPr lang="en-US" sz="1200" spc="0" dirty="0">
                <a:solidFill>
                  <a:schemeClr val="tx2"/>
                </a:solidFill>
              </a:rPr>
              <a:t>New Jersey  </a:t>
            </a:r>
            <a:r>
              <a:rPr lang="en-US" sz="1200" spc="0" dirty="0">
                <a:solidFill>
                  <a:schemeClr val="accent1"/>
                </a:solidFill>
              </a:rPr>
              <a:t>|</a:t>
            </a:r>
            <a:r>
              <a:rPr lang="en-US" sz="1200" spc="0" dirty="0">
                <a:solidFill>
                  <a:schemeClr val="tx2"/>
                </a:solidFill>
              </a:rPr>
              <a:t>  Indianapolis  </a:t>
            </a:r>
            <a:r>
              <a:rPr lang="en-US" sz="1200" spc="0" dirty="0">
                <a:solidFill>
                  <a:schemeClr val="accent1"/>
                </a:solidFill>
              </a:rPr>
              <a:t>|</a:t>
            </a:r>
            <a:r>
              <a:rPr lang="en-US" sz="1200" spc="0" dirty="0">
                <a:solidFill>
                  <a:schemeClr val="tx2"/>
                </a:solidFill>
              </a:rPr>
              <a:t>  London  </a:t>
            </a:r>
            <a:r>
              <a:rPr lang="en-US" sz="1200" spc="0" dirty="0">
                <a:solidFill>
                  <a:schemeClr val="accent1"/>
                </a:solidFill>
              </a:rPr>
              <a:t>|</a:t>
            </a:r>
            <a:r>
              <a:rPr lang="en-US" sz="1200" spc="0" dirty="0">
                <a:solidFill>
                  <a:schemeClr val="tx2"/>
                </a:solidFill>
              </a:rPr>
              <a:t>  Bangalore  </a:t>
            </a:r>
            <a:r>
              <a:rPr lang="en-US" sz="1200" spc="0" dirty="0">
                <a:solidFill>
                  <a:schemeClr val="accent1"/>
                </a:solidFill>
              </a:rPr>
              <a:t>|</a:t>
            </a:r>
            <a:r>
              <a:rPr lang="en-US" sz="1200" spc="0" dirty="0">
                <a:solidFill>
                  <a:schemeClr val="tx2"/>
                </a:solidFill>
              </a:rPr>
              <a:t>  Hyderabad  </a:t>
            </a:r>
            <a:r>
              <a:rPr lang="en-US" sz="1200" spc="0" dirty="0">
                <a:solidFill>
                  <a:schemeClr val="accent1"/>
                </a:solidFill>
              </a:rPr>
              <a:t>|</a:t>
            </a:r>
            <a:r>
              <a:rPr lang="en-US" sz="1200" spc="0" dirty="0">
                <a:solidFill>
                  <a:schemeClr val="tx2"/>
                </a:solidFill>
              </a:rPr>
              <a:t>  Noida  </a:t>
            </a:r>
            <a:r>
              <a:rPr lang="en-US" sz="1200" spc="0" dirty="0">
                <a:solidFill>
                  <a:schemeClr val="accent1"/>
                </a:solidFill>
              </a:rPr>
              <a:t>|</a:t>
            </a:r>
            <a:r>
              <a:rPr lang="en-US" sz="1200" spc="0" dirty="0">
                <a:solidFill>
                  <a:schemeClr val="tx2"/>
                </a:solidFill>
              </a:rPr>
              <a:t>  Kolkata  </a:t>
            </a:r>
            <a:r>
              <a:rPr lang="en-US" sz="1200" spc="0" dirty="0">
                <a:solidFill>
                  <a:schemeClr val="accent1"/>
                </a:solidFill>
              </a:rPr>
              <a:t>|</a:t>
            </a:r>
            <a:r>
              <a:rPr lang="en-US" sz="1200" spc="0" dirty="0">
                <a:solidFill>
                  <a:schemeClr val="tx2"/>
                </a:solidFill>
              </a:rPr>
              <a:t>  Sydney  </a:t>
            </a:r>
            <a:r>
              <a:rPr lang="en-US" sz="1200" spc="0" dirty="0">
                <a:solidFill>
                  <a:schemeClr val="accent1"/>
                </a:solidFill>
              </a:rPr>
              <a:t>|</a:t>
            </a:r>
            <a:r>
              <a:rPr lang="en-US" sz="1200" spc="0" dirty="0">
                <a:solidFill>
                  <a:schemeClr val="tx2"/>
                </a:solidFill>
              </a:rPr>
              <a:t>  Tokyo  </a:t>
            </a:r>
            <a:r>
              <a:rPr lang="en-US" sz="1200" spc="0" dirty="0">
                <a:solidFill>
                  <a:schemeClr val="accent1"/>
                </a:solidFill>
              </a:rPr>
              <a:t>|</a:t>
            </a:r>
            <a:r>
              <a:rPr lang="en-US" sz="1200" spc="0" dirty="0">
                <a:solidFill>
                  <a:schemeClr val="tx2"/>
                </a:solidFill>
              </a:rPr>
              <a:t>  Colombia</a:t>
            </a:r>
          </a:p>
          <a:p>
            <a:pPr algn="ctr">
              <a:lnSpc>
                <a:spcPct val="150000"/>
              </a:lnSpc>
            </a:pPr>
            <a:r>
              <a:rPr lang="en-US" sz="1200" spc="0" dirty="0">
                <a:solidFill>
                  <a:schemeClr val="tx2"/>
                </a:solidFill>
              </a:rPr>
              <a:t>Tel: 866-9-TAVANT  |  Email: </a:t>
            </a:r>
            <a:r>
              <a:rPr lang="en-US" sz="1200" spc="0" dirty="0" err="1">
                <a:solidFill>
                  <a:schemeClr val="tx2"/>
                </a:solidFill>
              </a:rPr>
              <a:t>hello@Tavant.com</a:t>
            </a:r>
            <a:endParaRPr lang="en-US" sz="1200" spc="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2F175-3F90-314E-858E-F9E7DEE81B54}"/>
              </a:ext>
            </a:extLst>
          </p:cNvPr>
          <p:cNvSpPr/>
          <p:nvPr userDrawn="1"/>
        </p:nvSpPr>
        <p:spPr>
          <a:xfrm>
            <a:off x="0" y="1480626"/>
            <a:ext cx="5773272" cy="15100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11A3DF2-9804-824B-9470-089F8E7E5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3" y="1480625"/>
            <a:ext cx="5773275" cy="1510086"/>
          </a:xfrm>
          <a:solidFill>
            <a:schemeClr val="accent1"/>
          </a:solidFill>
        </p:spPr>
        <p:txBody>
          <a:bodyPr anchor="ctr"/>
          <a:lstStyle>
            <a:lvl1pPr algn="ctr">
              <a:lnSpc>
                <a:spcPct val="10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775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7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0D8962D-CAD5-5E45-A140-FB6450D17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33261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082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0D8962D-CAD5-5E45-A140-FB6450D17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33261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7DE46D1-AE77-4DC2-8299-FD07C938FCB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39539" y="943878"/>
            <a:ext cx="11259310" cy="512059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224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0D8962D-CAD5-5E45-A140-FB6450D17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33261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3EDC04A-78D7-4545-B8A8-FBF4345605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39" y="618487"/>
            <a:ext cx="10733261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50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0D8962D-CAD5-5E45-A140-FB6450D17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33261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3EDC04A-78D7-4545-B8A8-FBF4345605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39" y="618487"/>
            <a:ext cx="10733261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F9723D4-1C62-4618-B100-953BB57CF67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39539" y="1500473"/>
            <a:ext cx="11259310" cy="457858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 typeface="Wingdings" panose="05000000000000000000" pitchFamily="2" charset="2"/>
              <a:buChar char="§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buFont typeface="Calibri" panose="020F0502020204030204" pitchFamily="34" charset="0"/>
              <a:buChar char="‒"/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563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0D8962D-CAD5-5E45-A140-FB6450D17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33261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3EDC04A-78D7-4545-B8A8-FBF4345605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39" y="618487"/>
            <a:ext cx="10733261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9FEDAD2-AE6D-4264-B672-BE74A6E8493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39539" y="1500473"/>
            <a:ext cx="5698806" cy="457858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 typeface="Wingdings" panose="05000000000000000000" pitchFamily="2" charset="2"/>
              <a:buChar char="§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buFont typeface="Calibri" panose="020F0502020204030204" pitchFamily="34" charset="0"/>
              <a:buChar char="‒"/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64E21A4-4E0D-474D-8D25-F33F6ED4A59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096000" y="1510580"/>
            <a:ext cx="5698806" cy="457858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 typeface="Wingdings" panose="05000000000000000000" pitchFamily="2" charset="2"/>
              <a:buChar char="§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lang="en-US" sz="1400" kern="1200" dirty="0">
                <a:solidFill>
                  <a:srgbClr val="77787B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marL="457200" lvl="1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8909"/>
              </a:buClr>
              <a:buFont typeface="Calibri" panose="020F0502020204030204" pitchFamily="34" charset="0"/>
              <a:buChar char="‒"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6754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9C89B3-BF86-B546-8000-EB53625B8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26" t="4629" r="24184" b="36391"/>
          <a:stretch/>
        </p:blipFill>
        <p:spPr>
          <a:xfrm>
            <a:off x="932689" y="0"/>
            <a:ext cx="1125931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3D5-D835-3A43-9A81-9267331DF0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A0AEEF9-5500-F245-8FDD-D51686BCECAB}"/>
              </a:ext>
            </a:extLst>
          </p:cNvPr>
          <p:cNvSpPr txBox="1"/>
          <p:nvPr/>
        </p:nvSpPr>
        <p:spPr>
          <a:xfrm>
            <a:off x="10190895" y="6503768"/>
            <a:ext cx="1497900" cy="136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algn="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regular"/>
                <a:ea typeface="Roboto Light" panose="02000000000000000000" pitchFamily="2" charset="0"/>
                <a:cs typeface="Futura Book"/>
              </a:rPr>
              <a:t>Tavant &amp; Customer Confidential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FAA974-D16F-CE46-9C8E-4D7FFAD5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41" y="6465237"/>
            <a:ext cx="1229868" cy="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1B782-BC10-7840-8ADD-D2112445CD33}"/>
              </a:ext>
            </a:extLst>
          </p:cNvPr>
          <p:cNvSpPr/>
          <p:nvPr/>
        </p:nvSpPr>
        <p:spPr>
          <a:xfrm>
            <a:off x="11757660" y="6465237"/>
            <a:ext cx="194799" cy="194799"/>
          </a:xfrm>
          <a:prstGeom prst="rect">
            <a:avLst/>
          </a:prstGeom>
          <a:solidFill>
            <a:srgbClr val="F36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800" dirty="0"/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46577264-DEDF-4041-8B6B-92EDABBB4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9514" y="1"/>
            <a:ext cx="1382485" cy="119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E5335-8E26-3546-B8B7-6C7EDE42B619}"/>
              </a:ext>
            </a:extLst>
          </p:cNvPr>
          <p:cNvSpPr txBox="1"/>
          <p:nvPr userDrawn="1"/>
        </p:nvSpPr>
        <p:spPr>
          <a:xfrm>
            <a:off x="11701812" y="6454914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54E5BDB-61AA-4049-AE86-82CC72DFC771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7F1A68EF-78CF-514A-AF50-78A6EDDF25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06244" y="1544163"/>
            <a:ext cx="2630658" cy="907489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172CE4D9-BFA0-DB46-95E1-45F4236C62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539" y="1841755"/>
            <a:ext cx="3344164" cy="3344164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699C5-1CEE-1C43-B692-C1EE8B35CF1D}"/>
              </a:ext>
            </a:extLst>
          </p:cNvPr>
          <p:cNvGrpSpPr/>
          <p:nvPr userDrawn="1"/>
        </p:nvGrpSpPr>
        <p:grpSpPr>
          <a:xfrm>
            <a:off x="3875166" y="1544165"/>
            <a:ext cx="914400" cy="1068080"/>
            <a:chOff x="4080046" y="1228215"/>
            <a:chExt cx="914400" cy="106808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A35795F-EE7F-EB4E-9818-6FCB9D3C062E}"/>
                </a:ext>
              </a:extLst>
            </p:cNvPr>
            <p:cNvSpPr/>
            <p:nvPr/>
          </p:nvSpPr>
          <p:spPr>
            <a:xfrm rot="16200000" flipH="1" flipV="1">
              <a:off x="4003206" y="1305055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774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0" name="Shape 3626">
              <a:extLst>
                <a:ext uri="{FF2B5EF4-FFF2-40B4-BE49-F238E27FC236}">
                  <a16:creationId xmlns:a16="http://schemas.microsoft.com/office/drawing/2014/main" id="{A5160A46-DAFD-C94F-981B-8E4D809678AB}"/>
                </a:ext>
              </a:extLst>
            </p:cNvPr>
            <p:cNvSpPr/>
            <p:nvPr/>
          </p:nvSpPr>
          <p:spPr>
            <a:xfrm>
              <a:off x="4315992" y="1489297"/>
              <a:ext cx="456990" cy="41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4F0FBAD-A234-3B43-A2F0-7CEAF4D27D0A}"/>
              </a:ext>
            </a:extLst>
          </p:cNvPr>
          <p:cNvSpPr/>
          <p:nvPr userDrawn="1"/>
        </p:nvSpPr>
        <p:spPr>
          <a:xfrm>
            <a:off x="9142852" y="5209297"/>
            <a:ext cx="3049148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27D351E-60EE-6940-9B6E-9B571A7B6A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5088" y="2873328"/>
            <a:ext cx="7703354" cy="211776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  <a:lvl2pPr marL="12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47B03C1-1172-734A-BD21-A86537563D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23815" y="5305281"/>
            <a:ext cx="2944434" cy="379254"/>
          </a:xfrm>
        </p:spPr>
        <p:txBody>
          <a:bodyPr anchor="ctr">
            <a:normAutofit/>
          </a:bodyPr>
          <a:lstStyle>
            <a:lvl1pPr>
              <a:defRPr sz="1200" b="1">
                <a:solidFill>
                  <a:schemeClr val="bg1"/>
                </a:solidFill>
              </a:defRPr>
            </a:lvl1pPr>
            <a:lvl2pPr marL="12700" indent="0">
              <a:buNone/>
              <a:defRPr sz="1000">
                <a:solidFill>
                  <a:schemeClr val="bg1"/>
                </a:solidFill>
              </a:defRPr>
            </a:lvl2pPr>
            <a:lvl3pPr marL="236537" indent="0">
              <a:buNone/>
              <a:defRPr sz="1000"/>
            </a:lvl3pPr>
            <a:lvl4pPr marL="460375" indent="0">
              <a:buNone/>
              <a:defRPr sz="1000"/>
            </a:lvl4pPr>
            <a:lvl5pPr marL="696912" indent="0">
              <a:buNone/>
              <a:defRPr sz="1000"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 and / Company Name</a:t>
            </a:r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7412CAB3-6294-0143-83F8-C37AB6D06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539" y="292211"/>
            <a:ext cx="10733261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5552991-F842-6049-BE82-A49E4A9EED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9539" y="618487"/>
            <a:ext cx="10733261" cy="5855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  <a:lvl2pPr marL="12700" indent="0">
              <a:buNone/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552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3C305-61F7-5848-965E-BB53FCF6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39" y="292211"/>
            <a:ext cx="11712917" cy="3594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32A33-AD2C-3F43-9DE0-CEF27CC8D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539" y="1200397"/>
            <a:ext cx="11712917" cy="497656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795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1" r:id="rId2"/>
    <p:sldLayoutId id="2147483672" r:id="rId3"/>
    <p:sldLayoutId id="2147483671" r:id="rId4"/>
    <p:sldLayoutId id="2147483675" r:id="rId5"/>
    <p:sldLayoutId id="2147483670" r:id="rId6"/>
    <p:sldLayoutId id="2147483652" r:id="rId7"/>
    <p:sldLayoutId id="2147483674" r:id="rId8"/>
    <p:sldLayoutId id="2147483653" r:id="rId9"/>
    <p:sldLayoutId id="2147483655" r:id="rId10"/>
    <p:sldLayoutId id="2147483654" r:id="rId11"/>
    <p:sldLayoutId id="2147483657" r:id="rId12"/>
    <p:sldLayoutId id="2147483677" r:id="rId13"/>
    <p:sldLayoutId id="2147483660" r:id="rId14"/>
    <p:sldLayoutId id="2147483676" r:id="rId15"/>
    <p:sldLayoutId id="2147483659" r:id="rId16"/>
    <p:sldLayoutId id="2147483661" r:id="rId17"/>
    <p:sldLayoutId id="2147483667" r:id="rId18"/>
    <p:sldLayoutId id="2147483663" r:id="rId19"/>
    <p:sldLayoutId id="2147483666" r:id="rId20"/>
    <p:sldLayoutId id="2147483662" r:id="rId21"/>
    <p:sldLayoutId id="2147483664" r:id="rId22"/>
    <p:sldLayoutId id="2147483665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36538" indent="-223838" algn="l" defTabSz="914400" rtl="0" eaLnBrk="1" latinLnBrk="0" hangingPunct="1">
        <a:lnSpc>
          <a:spcPct val="90000"/>
        </a:lnSpc>
        <a:spcBef>
          <a:spcPts val="500"/>
        </a:spcBef>
        <a:buClr>
          <a:srgbClr val="F36F26"/>
        </a:buClr>
        <a:buFont typeface="Wingdings" pitchFamily="2" charset="2"/>
        <a:buChar char="§"/>
        <a:tabLst/>
        <a:defRPr sz="1600" kern="1200">
          <a:solidFill>
            <a:srgbClr val="77787B"/>
          </a:solidFill>
          <a:latin typeface="+mn-lt"/>
          <a:ea typeface="+mn-ea"/>
          <a:cs typeface="+mn-cs"/>
        </a:defRPr>
      </a:lvl2pPr>
      <a:lvl3pPr marL="460375" indent="-223838" algn="l" defTabSz="914400" rtl="0" eaLnBrk="1" latinLnBrk="0" hangingPunct="1">
        <a:lnSpc>
          <a:spcPct val="90000"/>
        </a:lnSpc>
        <a:spcBef>
          <a:spcPts val="500"/>
        </a:spcBef>
        <a:buClr>
          <a:srgbClr val="77787B"/>
        </a:buClr>
        <a:buFont typeface=".Lucida Grande UI Regular"/>
        <a:buChar char="▫"/>
        <a:tabLst/>
        <a:defRPr sz="1400" kern="1200">
          <a:solidFill>
            <a:srgbClr val="77787B"/>
          </a:solidFill>
          <a:latin typeface="+mn-lt"/>
          <a:ea typeface="+mn-ea"/>
          <a:cs typeface="+mn-cs"/>
        </a:defRPr>
      </a:lvl3pPr>
      <a:lvl4pPr marL="696913" indent="-236538" algn="l" defTabSz="914400" rtl="0" eaLnBrk="1" latinLnBrk="0" hangingPunct="1">
        <a:lnSpc>
          <a:spcPct val="90000"/>
        </a:lnSpc>
        <a:spcBef>
          <a:spcPts val="500"/>
        </a:spcBef>
        <a:buClr>
          <a:srgbClr val="77787B"/>
        </a:buClr>
        <a:buFont typeface=".Lucida Grande UI Regular"/>
        <a:buChar char="▫"/>
        <a:tabLst/>
        <a:defRPr sz="1400" kern="1200">
          <a:solidFill>
            <a:srgbClr val="77787B"/>
          </a:solidFill>
          <a:latin typeface="+mn-lt"/>
          <a:ea typeface="+mn-ea"/>
          <a:cs typeface="+mn-cs"/>
        </a:defRPr>
      </a:lvl4pPr>
      <a:lvl5pPr marL="920750" indent="-223838" algn="l" defTabSz="914400" rtl="0" eaLnBrk="1" latinLnBrk="0" hangingPunct="1">
        <a:lnSpc>
          <a:spcPct val="90000"/>
        </a:lnSpc>
        <a:spcBef>
          <a:spcPts val="500"/>
        </a:spcBef>
        <a:buClr>
          <a:srgbClr val="77787B"/>
        </a:buClr>
        <a:buFont typeface=".Lucida Grande UI Regular"/>
        <a:buChar char="▫"/>
        <a:tabLst/>
        <a:defRPr sz="1400" kern="1200">
          <a:solidFill>
            <a:srgbClr val="77787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irendra.patel@tavant.com" TargetMode="External"/><Relationship Id="rId7" Type="http://schemas.openxmlformats.org/officeDocument/2006/relationships/hyperlink" Target="http://www.youtube.com/feelfreetocod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linkedin.com/in/virendrapatel62" TargetMode="Externa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rqXMwLbYEE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nextjs.org/docs/api-reference/next/image#loader-configuration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xtjs.org/docs/api-reference/next/image#built-in-loader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Javascript%20:%20https:/www.youtube.com/watch?v=2qDywOS7VAc&amp;t=26s" TargetMode="External"/><Relationship Id="rId3" Type="http://schemas.openxmlformats.org/officeDocument/2006/relationships/image" Target="../media/image54.tif"/><Relationship Id="rId7" Type="http://schemas.openxmlformats.org/officeDocument/2006/relationships/hyperlink" Target="https://stackblitz.com/edit/js-psqb1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ckblitz.com/edit/react-gpbhz7" TargetMode="External"/><Relationship Id="rId5" Type="http://schemas.openxmlformats.org/officeDocument/2006/relationships/hyperlink" Target="https://next-brown-bag.vercel.app/" TargetMode="External"/><Relationship Id="rId10" Type="http://schemas.openxmlformats.org/officeDocument/2006/relationships/hyperlink" Target="https://github.com/virendrapatel62/Javascript-fullstack-crash-course" TargetMode="External"/><Relationship Id="rId4" Type="http://schemas.openxmlformats.org/officeDocument/2006/relationships/hyperlink" Target="https://github.com/virendrapatel62/next-brown-bag" TargetMode="External"/><Relationship Id="rId9" Type="http://schemas.openxmlformats.org/officeDocument/2006/relationships/hyperlink" Target="https://www.javascrip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ev/vital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eb.dev/vitals/#core-web-vitals" TargetMode="External"/><Relationship Id="rId5" Type="http://schemas.openxmlformats.org/officeDocument/2006/relationships/image" Target="../media/image26.tif"/><Relationship Id="rId4" Type="http://schemas.openxmlformats.org/officeDocument/2006/relationships/image" Target="../media/image25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849D3-2F66-3F23-4121-61FECC68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38" y="1477265"/>
            <a:ext cx="2567354" cy="2554408"/>
          </a:xfrm>
          <a:prstGeom prst="ellipse">
            <a:avLst/>
          </a:prstGeom>
          <a:ln w="63500" cap="rnd">
            <a:noFill/>
          </a:ln>
          <a:effectLst>
            <a:outerShdw blurRad="403421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090EC203-F167-D509-4636-CA475802D256}"/>
              </a:ext>
            </a:extLst>
          </p:cNvPr>
          <p:cNvSpPr txBox="1">
            <a:spLocks/>
          </p:cNvSpPr>
          <p:nvPr/>
        </p:nvSpPr>
        <p:spPr>
          <a:xfrm>
            <a:off x="4596676" y="2131891"/>
            <a:ext cx="2998648" cy="90225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600" b="0" dirty="0"/>
              <a:t>Virendra Kumar Patel</a:t>
            </a:r>
          </a:p>
          <a:p>
            <a:pPr>
              <a:lnSpc>
                <a:spcPct val="100000"/>
              </a:lnSpc>
            </a:pPr>
            <a:r>
              <a:rPr lang="en-IN" sz="1400" b="0" dirty="0"/>
              <a:t>Software Engineer</a:t>
            </a:r>
          </a:p>
          <a:p>
            <a:pPr>
              <a:lnSpc>
                <a:spcPct val="100000"/>
              </a:lnSpc>
            </a:pPr>
            <a:r>
              <a:rPr lang="en-IN" sz="1400" b="0" dirty="0">
                <a:hlinkClick r:id="rId3"/>
              </a:rPr>
              <a:t>virendra.patel@tavant.com</a:t>
            </a:r>
            <a:endParaRPr lang="en-IN" sz="1400" b="0" dirty="0"/>
          </a:p>
        </p:txBody>
      </p:sp>
      <p:pic>
        <p:nvPicPr>
          <p:cNvPr id="3074" name="Picture 2" descr="Linkedin - Free social media icons">
            <a:extLst>
              <a:ext uri="{FF2B5EF4-FFF2-40B4-BE49-F238E27FC236}">
                <a16:creationId xmlns:a16="http://schemas.microsoft.com/office/drawing/2014/main" id="{D7D9E677-96AA-09F8-29BF-A2839ADA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677" y="3108450"/>
            <a:ext cx="221892" cy="2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AE488C-952F-A0CA-BCD5-BD9D57C1A28D}"/>
              </a:ext>
            </a:extLst>
          </p:cNvPr>
          <p:cNvSpPr txBox="1"/>
          <p:nvPr/>
        </p:nvSpPr>
        <p:spPr>
          <a:xfrm>
            <a:off x="4818569" y="3077684"/>
            <a:ext cx="6097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/virendrapatel62</a:t>
            </a:r>
            <a:endParaRPr 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561E340-5954-6695-5E6F-1DE6A852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23" y="3429000"/>
            <a:ext cx="228784" cy="1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04CE8-CB5A-23A4-4EDC-5793AA65FAF3}"/>
              </a:ext>
            </a:extLst>
          </p:cNvPr>
          <p:cNvSpPr txBox="1"/>
          <p:nvPr/>
        </p:nvSpPr>
        <p:spPr>
          <a:xfrm>
            <a:off x="4818569" y="3341802"/>
            <a:ext cx="6097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/</a:t>
            </a:r>
            <a:r>
              <a:rPr lang="en-US" sz="1400" dirty="0" err="1">
                <a:hlinkClick r:id="rId7"/>
              </a:rPr>
              <a:t>feelfreetocode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2219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80" y="1017190"/>
            <a:ext cx="8242136" cy="2627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https://web.dev/cls/#layout-shift-score"/>
          <p:cNvSpPr txBox="1"/>
          <p:nvPr/>
        </p:nvSpPr>
        <p:spPr>
          <a:xfrm>
            <a:off x="8504945" y="5956616"/>
            <a:ext cx="424695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600"/>
              <a:t>https://</a:t>
            </a:r>
            <a:r>
              <a:rPr sz="1600" err="1"/>
              <a:t>web.dev</a:t>
            </a:r>
            <a:r>
              <a:rPr sz="1600"/>
              <a:t>/</a:t>
            </a:r>
            <a:r>
              <a:rPr sz="1600" err="1"/>
              <a:t>cls</a:t>
            </a:r>
            <a:r>
              <a:rPr sz="1600"/>
              <a:t>/#layout-shift-score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103" y="752625"/>
            <a:ext cx="8321872" cy="1928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layout-instability2.gif" descr="layout-instability2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3821" y="2789053"/>
            <a:ext cx="4620435" cy="358118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s shouldn’t larger than necessary">
            <a:extLst>
              <a:ext uri="{FF2B5EF4-FFF2-40B4-BE49-F238E27FC236}">
                <a16:creationId xmlns:a16="http://schemas.microsoft.com/office/drawing/2014/main" id="{B154A9AA-365F-6775-683F-434F392BDC3D}"/>
              </a:ext>
            </a:extLst>
          </p:cNvPr>
          <p:cNvSpPr txBox="1"/>
          <p:nvPr/>
        </p:nvSpPr>
        <p:spPr>
          <a:xfrm>
            <a:off x="754980" y="1106275"/>
            <a:ext cx="6694834" cy="38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normAutofit/>
          </a:bodyPr>
          <a:lstStyle>
            <a:lvl1pPr algn="l" defTabSz="975335">
              <a:lnSpc>
                <a:spcPct val="80000"/>
              </a:lnSpc>
              <a:defRPr sz="4640" spc="-92">
                <a:solidFill>
                  <a:srgbClr val="000000"/>
                </a:solidFill>
              </a:defRPr>
            </a:lvl1pPr>
          </a:lstStyle>
          <a:p>
            <a:r>
              <a:rPr sz="2320"/>
              <a:t>Images shouldn’t larger than necessary</a:t>
            </a:r>
          </a:p>
        </p:txBody>
      </p:sp>
      <p:grpSp>
        <p:nvGrpSpPr>
          <p:cNvPr id="9" name="Image">
            <a:extLst>
              <a:ext uri="{FF2B5EF4-FFF2-40B4-BE49-F238E27FC236}">
                <a16:creationId xmlns:a16="http://schemas.microsoft.com/office/drawing/2014/main" id="{1AC68B23-3B69-6850-9527-6C2462835908}"/>
              </a:ext>
            </a:extLst>
          </p:cNvPr>
          <p:cNvGrpSpPr/>
          <p:nvPr/>
        </p:nvGrpSpPr>
        <p:grpSpPr>
          <a:xfrm>
            <a:off x="5987023" y="1570625"/>
            <a:ext cx="5140353" cy="4169817"/>
            <a:chOff x="0" y="0"/>
            <a:chExt cx="12625935" cy="8553313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A02EFDB5-D0A0-1DD7-620D-CDA2B074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2371936" cy="822311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0B79DD6B-9231-D3F6-2A61-2A37B2194FD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625936" cy="855331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3" name="1. Improper Sized Images">
            <a:extLst>
              <a:ext uri="{FF2B5EF4-FFF2-40B4-BE49-F238E27FC236}">
                <a16:creationId xmlns:a16="http://schemas.microsoft.com/office/drawing/2014/main" id="{0DF936F9-642D-EEDA-27CD-6FA381B3921B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1. Improper Sized Images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D236AD-87F8-8F26-36B1-6FF7D9C47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8" y="2422015"/>
            <a:ext cx="727491" cy="72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51B7F03-0B4F-ADD7-46FC-9EA10674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54" y="2053367"/>
            <a:ext cx="2192278" cy="219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DBED34B-E297-2D33-44E5-3E4786B1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51" y="1933947"/>
            <a:ext cx="2517531" cy="251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0166BDB-08A4-5451-F31D-95F8E4829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16" y="2385709"/>
            <a:ext cx="1147806" cy="114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D324379-6AE1-B42C-6598-EBA5D881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13" y="1891213"/>
            <a:ext cx="2727739" cy="272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74A622-3BAE-7AFE-A446-225F719E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96" y="2219165"/>
            <a:ext cx="1715206" cy="17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rce sets.">
            <a:extLst>
              <a:ext uri="{FF2B5EF4-FFF2-40B4-BE49-F238E27FC236}">
                <a16:creationId xmlns:a16="http://schemas.microsoft.com/office/drawing/2014/main" id="{7FCC280B-A2D9-664C-B381-7B1B8E7E8AE3}"/>
              </a:ext>
            </a:extLst>
          </p:cNvPr>
          <p:cNvSpPr txBox="1"/>
          <p:nvPr/>
        </p:nvSpPr>
        <p:spPr>
          <a:xfrm>
            <a:off x="758718" y="1095631"/>
            <a:ext cx="7293306" cy="423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normAutofit/>
          </a:bodyPr>
          <a:lstStyle>
            <a:lvl1pPr algn="l" defTabSz="1048485">
              <a:lnSpc>
                <a:spcPct val="80000"/>
              </a:lnSpc>
              <a:defRPr sz="4988" spc="-99">
                <a:solidFill>
                  <a:srgbClr val="000000"/>
                </a:solidFill>
              </a:defRPr>
            </a:lvl1pPr>
          </a:lstStyle>
          <a:p>
            <a:r>
              <a:rPr sz="2494"/>
              <a:t>Source sets.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F977389-7BEF-26DB-6B3E-B25F8860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22" y="2031149"/>
            <a:ext cx="8452233" cy="221846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5986F724-9478-96F4-3E54-EA2D8FDE97A6}"/>
              </a:ext>
            </a:extLst>
          </p:cNvPr>
          <p:cNvSpPr/>
          <p:nvPr/>
        </p:nvSpPr>
        <p:spPr>
          <a:xfrm>
            <a:off x="3812" y="6852514"/>
            <a:ext cx="12184377" cy="1"/>
          </a:xfrm>
          <a:prstGeom prst="line">
            <a:avLst/>
          </a:prstGeom>
          <a:ln w="190500">
            <a:solidFill>
              <a:srgbClr val="FFD479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5" name="Solution :">
            <a:extLst>
              <a:ext uri="{FF2B5EF4-FFF2-40B4-BE49-F238E27FC236}">
                <a16:creationId xmlns:a16="http://schemas.microsoft.com/office/drawing/2014/main" id="{BFBAABAF-D69A-F1F6-BE6D-58F1F99EDD09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Solution : </a:t>
            </a:r>
          </a:p>
        </p:txBody>
      </p:sp>
    </p:spTree>
    <p:extLst>
      <p:ext uri="{BB962C8B-B14F-4D97-AF65-F5344CB8AC3E}">
        <p14:creationId xmlns:p14="http://schemas.microsoft.com/office/powerpoint/2010/main" val="341603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matic source set generation.">
            <a:extLst>
              <a:ext uri="{FF2B5EF4-FFF2-40B4-BE49-F238E27FC236}">
                <a16:creationId xmlns:a16="http://schemas.microsoft.com/office/drawing/2014/main" id="{B5D56249-F977-0E93-2570-C7D182EE1325}"/>
              </a:ext>
            </a:extLst>
          </p:cNvPr>
          <p:cNvSpPr txBox="1"/>
          <p:nvPr/>
        </p:nvSpPr>
        <p:spPr>
          <a:xfrm>
            <a:off x="594324" y="1134424"/>
            <a:ext cx="8194668" cy="421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normAutofit/>
          </a:bodyPr>
          <a:lstStyle>
            <a:lvl1pPr algn="l" defTabSz="1048485">
              <a:lnSpc>
                <a:spcPct val="80000"/>
              </a:lnSpc>
              <a:defRPr sz="4988" spc="-99">
                <a:solidFill>
                  <a:srgbClr val="000000"/>
                </a:solidFill>
              </a:defRPr>
            </a:lvl1pPr>
          </a:lstStyle>
          <a:p>
            <a:r>
              <a:rPr sz="2494"/>
              <a:t>Automatic source set generation.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C451141D-BFB1-D31B-E75D-5FD2324A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60" y="2151391"/>
            <a:ext cx="6439060" cy="175193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7EFCCF17-57F8-026A-40EE-D9AE7B01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160" y="4233377"/>
            <a:ext cx="6439060" cy="155997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" name="The Image Component">
            <a:extLst>
              <a:ext uri="{FF2B5EF4-FFF2-40B4-BE49-F238E27FC236}">
                <a16:creationId xmlns:a16="http://schemas.microsoft.com/office/drawing/2014/main" id="{9FFBA7F5-9DC2-8B65-72AB-ADDACE8BF861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The Image Component</a:t>
            </a:r>
          </a:p>
        </p:txBody>
      </p:sp>
    </p:spTree>
    <p:extLst>
      <p:ext uri="{BB962C8B-B14F-4D97-AF65-F5344CB8AC3E}">
        <p14:creationId xmlns:p14="http://schemas.microsoft.com/office/powerpoint/2010/main" val="224418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Image format">
            <a:extLst>
              <a:ext uri="{FF2B5EF4-FFF2-40B4-BE49-F238E27FC236}">
                <a16:creationId xmlns:a16="http://schemas.microsoft.com/office/drawing/2014/main" id="{EA3B74FC-BACC-0F39-F6E3-89B8BC53FA9F}"/>
              </a:ext>
            </a:extLst>
          </p:cNvPr>
          <p:cNvSpPr txBox="1">
            <a:spLocks/>
          </p:cNvSpPr>
          <p:nvPr/>
        </p:nvSpPr>
        <p:spPr>
          <a:xfrm>
            <a:off x="1309" y="0"/>
            <a:ext cx="12203308" cy="92960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l">
              <a:defRPr sz="8000" spc="-159">
                <a:solidFill>
                  <a:srgbClr val="FFFFFF"/>
                </a:solidFill>
              </a:defRPr>
            </a:pPr>
            <a:r>
              <a:rPr lang="en-US" sz="4000" kern="0" spc="-159">
                <a:solidFill>
                  <a:srgbClr val="FFFFFF"/>
                </a:solidFill>
              </a:rPr>
              <a:t>   2. Image format</a:t>
            </a:r>
            <a:endParaRPr lang="en-US" sz="4000" kern="0" spc="-159" dirty="0">
              <a:solidFill>
                <a:srgbClr val="FFFFFF"/>
              </a:solidFill>
            </a:endParaRPr>
          </a:p>
        </p:txBody>
      </p:sp>
      <p:sp>
        <p:nvSpPr>
          <p:cNvPr id="3" name="WebP images are smaller than their JPEG and PNG counterparts—usually on the magnitude of a 25–35% reduction in file size.…">
            <a:extLst>
              <a:ext uri="{FF2B5EF4-FFF2-40B4-BE49-F238E27FC236}">
                <a16:creationId xmlns:a16="http://schemas.microsoft.com/office/drawing/2014/main" id="{C0085406-BB2F-1005-E571-C83C11899402}"/>
              </a:ext>
            </a:extLst>
          </p:cNvPr>
          <p:cNvSpPr txBox="1"/>
          <p:nvPr/>
        </p:nvSpPr>
        <p:spPr>
          <a:xfrm>
            <a:off x="508310" y="1026782"/>
            <a:ext cx="10583107" cy="866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228600">
              <a:defRPr sz="3494">
                <a:solidFill>
                  <a:srgbClr val="19191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747" err="1"/>
              <a:t>WebP</a:t>
            </a:r>
            <a:r>
              <a:rPr sz="1747"/>
              <a:t> images are smaller than their JPEG and PNG counterparts—usually on the magnitude of a 25–35% reduction in file size.</a:t>
            </a:r>
          </a:p>
          <a:p>
            <a:pPr defTabSz="228600">
              <a:defRPr sz="3494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747"/>
              <a:t>But not all browser supports new formats.</a:t>
            </a:r>
          </a:p>
        </p:txBody>
      </p:sp>
      <p:pic>
        <p:nvPicPr>
          <p:cNvPr id="4" name="webp.jpeg" descr="webp.jpeg">
            <a:extLst>
              <a:ext uri="{FF2B5EF4-FFF2-40B4-BE49-F238E27FC236}">
                <a16:creationId xmlns:a16="http://schemas.microsoft.com/office/drawing/2014/main" id="{02D90985-63C5-5339-FE5C-380180E2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175" y="2017213"/>
            <a:ext cx="5608314" cy="373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jpg.jpg" descr="jpg.jpg">
            <a:extLst>
              <a:ext uri="{FF2B5EF4-FFF2-40B4-BE49-F238E27FC236}">
                <a16:creationId xmlns:a16="http://schemas.microsoft.com/office/drawing/2014/main" id="{F7D25CF0-E57E-D6FF-217E-B14CB901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3302" y="1990550"/>
            <a:ext cx="5689999" cy="3793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Jpg - 292 KB">
            <a:extLst>
              <a:ext uri="{FF2B5EF4-FFF2-40B4-BE49-F238E27FC236}">
                <a16:creationId xmlns:a16="http://schemas.microsoft.com/office/drawing/2014/main" id="{0C2AE2BD-9C14-35AA-B423-016EAC7906A7}"/>
              </a:ext>
            </a:extLst>
          </p:cNvPr>
          <p:cNvSpPr txBox="1"/>
          <p:nvPr/>
        </p:nvSpPr>
        <p:spPr>
          <a:xfrm>
            <a:off x="523249" y="5826335"/>
            <a:ext cx="5638538" cy="29751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>
                <a:solidFill>
                  <a:schemeClr val="bg1"/>
                </a:solidFill>
              </a:rPr>
              <a:t>Jpg - 292 KB</a:t>
            </a:r>
          </a:p>
        </p:txBody>
      </p:sp>
      <p:sp>
        <p:nvSpPr>
          <p:cNvPr id="7" name="Webp - 93 KB">
            <a:extLst>
              <a:ext uri="{FF2B5EF4-FFF2-40B4-BE49-F238E27FC236}">
                <a16:creationId xmlns:a16="http://schemas.microsoft.com/office/drawing/2014/main" id="{A3519A77-11BF-4215-472C-2BE487E206D9}"/>
              </a:ext>
            </a:extLst>
          </p:cNvPr>
          <p:cNvSpPr txBox="1"/>
          <p:nvPr/>
        </p:nvSpPr>
        <p:spPr>
          <a:xfrm>
            <a:off x="6328175" y="5826335"/>
            <a:ext cx="5638538" cy="29751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>
                <a:solidFill>
                  <a:schemeClr val="bg1"/>
                </a:solidFill>
              </a:rPr>
              <a:t>Webp - 93 KB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1773D-8F33-006B-925A-B9FC7BEA8D6B}"/>
              </a:ext>
            </a:extLst>
          </p:cNvPr>
          <p:cNvSpPr txBox="1"/>
          <p:nvPr/>
        </p:nvSpPr>
        <p:spPr>
          <a:xfrm>
            <a:off x="6532493" y="6420771"/>
            <a:ext cx="6167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www.youtube.com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watch?v</a:t>
            </a:r>
            <a:r>
              <a:rPr lang="en-US" sz="1200" dirty="0">
                <a:hlinkClick r:id="rId4"/>
              </a:rPr>
              <a:t>=rqXMwLbYEE4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426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se a CDN or setup an image server.">
            <a:extLst>
              <a:ext uri="{FF2B5EF4-FFF2-40B4-BE49-F238E27FC236}">
                <a16:creationId xmlns:a16="http://schemas.microsoft.com/office/drawing/2014/main" id="{77AB4B9B-078D-B45F-02F4-A811720E5AA7}"/>
              </a:ext>
            </a:extLst>
          </p:cNvPr>
          <p:cNvSpPr txBox="1"/>
          <p:nvPr/>
        </p:nvSpPr>
        <p:spPr>
          <a:xfrm>
            <a:off x="603249" y="1321856"/>
            <a:ext cx="8468167" cy="45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normAutofit/>
          </a:bodyPr>
          <a:lstStyle>
            <a:lvl1pPr algn="l" defTabSz="1121635">
              <a:lnSpc>
                <a:spcPct val="80000"/>
              </a:lnSpc>
              <a:defRPr sz="5336" spc="-106">
                <a:solidFill>
                  <a:srgbClr val="000000"/>
                </a:solidFill>
              </a:defRPr>
            </a:lvl1pPr>
          </a:lstStyle>
          <a:p>
            <a:r>
              <a:rPr sz="2668"/>
              <a:t>Use a CDN or setup an image server.</a:t>
            </a:r>
          </a:p>
        </p:txBody>
      </p:sp>
      <p:sp>
        <p:nvSpPr>
          <p:cNvPr id="4" name="Solution :">
            <a:extLst>
              <a:ext uri="{FF2B5EF4-FFF2-40B4-BE49-F238E27FC236}">
                <a16:creationId xmlns:a16="http://schemas.microsoft.com/office/drawing/2014/main" id="{9B15764B-A07C-BB9F-F0FC-FA4C4020AAEB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Solution : 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CC04A9B-5B2F-78AD-2A64-833182E1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29" y="2773454"/>
            <a:ext cx="1959835" cy="1959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FA6EC28-0D5D-8B47-A5B2-EDCBE354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580" y="2694360"/>
            <a:ext cx="2118023" cy="21180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590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 default Image Optimization API will automatically detect the browser's supported image formats via the request's header.">
            <a:extLst>
              <a:ext uri="{FF2B5EF4-FFF2-40B4-BE49-F238E27FC236}">
                <a16:creationId xmlns:a16="http://schemas.microsoft.com/office/drawing/2014/main" id="{C1E64D6A-0B95-0640-F1D6-15F49683DFE2}"/>
              </a:ext>
            </a:extLst>
          </p:cNvPr>
          <p:cNvSpPr txBox="1"/>
          <p:nvPr/>
        </p:nvSpPr>
        <p:spPr>
          <a:xfrm>
            <a:off x="603249" y="1125499"/>
            <a:ext cx="10985502" cy="693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normAutofit/>
          </a:bodyPr>
          <a:lstStyle/>
          <a:p>
            <a:pPr defTabSz="499859">
              <a:lnSpc>
                <a:spcPct val="80000"/>
              </a:lnSpc>
              <a:defRPr sz="4756" spc="-95">
                <a:solidFill>
                  <a:srgbClr val="000000"/>
                </a:solidFill>
              </a:defRPr>
            </a:pPr>
            <a:r>
              <a:rPr sz="2378"/>
              <a:t>The default </a:t>
            </a:r>
            <a:r>
              <a:rPr sz="2378">
                <a:hlinkClick r:id="rId2"/>
              </a:rPr>
              <a:t>Image Optimization API</a:t>
            </a:r>
            <a:r>
              <a:rPr sz="2378"/>
              <a:t> will automatically detect the browser's supported image formats via the request's header.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BCA3046-55A9-E04A-BE3C-97B01869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67" y="2049018"/>
            <a:ext cx="6342960" cy="3900607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" name="The Image Component">
            <a:extLst>
              <a:ext uri="{FF2B5EF4-FFF2-40B4-BE49-F238E27FC236}">
                <a16:creationId xmlns:a16="http://schemas.microsoft.com/office/drawing/2014/main" id="{87F524DE-67D7-88B1-8779-3772C71344DB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The Image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76DD8-12B2-07B9-784B-0B3EAF2419D7}"/>
              </a:ext>
            </a:extLst>
          </p:cNvPr>
          <p:cNvSpPr txBox="1"/>
          <p:nvPr/>
        </p:nvSpPr>
        <p:spPr>
          <a:xfrm>
            <a:off x="6598340" y="6180015"/>
            <a:ext cx="4037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nextjs.org</a:t>
            </a:r>
            <a:r>
              <a:rPr lang="en-US" sz="1050" dirty="0">
                <a:hlinkClick r:id="rId4"/>
              </a:rPr>
              <a:t>/docs/</a:t>
            </a:r>
            <a:r>
              <a:rPr lang="en-US" sz="1050" dirty="0" err="1">
                <a:hlinkClick r:id="rId4"/>
              </a:rPr>
              <a:t>api</a:t>
            </a:r>
            <a:r>
              <a:rPr lang="en-US" sz="1050" dirty="0">
                <a:hlinkClick r:id="rId4"/>
              </a:rPr>
              <a:t>-reference/next/</a:t>
            </a:r>
            <a:r>
              <a:rPr lang="en-US" sz="1050" dirty="0" err="1">
                <a:hlinkClick r:id="rId4"/>
              </a:rPr>
              <a:t>image#built-in-loaders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zy.gif" descr="lazy.gif">
            <a:extLst>
              <a:ext uri="{FF2B5EF4-FFF2-40B4-BE49-F238E27FC236}">
                <a16:creationId xmlns:a16="http://schemas.microsoft.com/office/drawing/2014/main" id="{C01A3C64-2432-A441-73F5-CD4BD75B37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44" y="1513877"/>
            <a:ext cx="9179387" cy="4589694"/>
          </a:xfrm>
          <a:prstGeom prst="rect">
            <a:avLst/>
          </a:prstGeom>
        </p:spPr>
      </p:pic>
      <p:sp>
        <p:nvSpPr>
          <p:cNvPr id="4" name="3. Lazy Loading &amp; Blur thumbnail">
            <a:extLst>
              <a:ext uri="{FF2B5EF4-FFF2-40B4-BE49-F238E27FC236}">
                <a16:creationId xmlns:a16="http://schemas.microsoft.com/office/drawing/2014/main" id="{A9DA29C4-2F73-CADE-E810-9D5EC982A994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3. Lazy Loading &amp; Blur thumbnail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cky to implement : event listeners, scroll events, loading attribute.">
            <a:extLst>
              <a:ext uri="{FF2B5EF4-FFF2-40B4-BE49-F238E27FC236}">
                <a16:creationId xmlns:a16="http://schemas.microsoft.com/office/drawing/2014/main" id="{3C253768-FD04-75E2-5BCD-58C6BAD762D9}"/>
              </a:ext>
            </a:extLst>
          </p:cNvPr>
          <p:cNvSpPr txBox="1"/>
          <p:nvPr/>
        </p:nvSpPr>
        <p:spPr>
          <a:xfrm>
            <a:off x="632992" y="1121520"/>
            <a:ext cx="10241733" cy="536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normAutofit/>
          </a:bodyPr>
          <a:lstStyle>
            <a:lvl1pPr algn="l" defTabSz="1146019">
              <a:lnSpc>
                <a:spcPct val="80000"/>
              </a:lnSpc>
              <a:defRPr sz="5452" spc="-109">
                <a:solidFill>
                  <a:srgbClr val="000000"/>
                </a:solidFill>
              </a:defRPr>
            </a:lvl1pPr>
          </a:lstStyle>
          <a:p>
            <a:r>
              <a:rPr sz="2726"/>
              <a:t>Tricky to implement : event listeners, scroll events, loading attribute.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35E332B-696A-72FD-946F-CE3CA556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0" y="2605830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olution :">
            <a:extLst>
              <a:ext uri="{FF2B5EF4-FFF2-40B4-BE49-F238E27FC236}">
                <a16:creationId xmlns:a16="http://schemas.microsoft.com/office/drawing/2014/main" id="{A975CEA9-199A-85A0-0545-D272CF6E60BD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Solution : </a:t>
            </a:r>
          </a:p>
        </p:txBody>
      </p:sp>
      <p:sp>
        <p:nvSpPr>
          <p:cNvPr id="6" name="Not all browsers support loading attribute.">
            <a:extLst>
              <a:ext uri="{FF2B5EF4-FFF2-40B4-BE49-F238E27FC236}">
                <a16:creationId xmlns:a16="http://schemas.microsoft.com/office/drawing/2014/main" id="{949AFF7F-95DD-CE84-E4C3-7B9EF6ED11B7}"/>
              </a:ext>
            </a:extLst>
          </p:cNvPr>
          <p:cNvSpPr txBox="1"/>
          <p:nvPr/>
        </p:nvSpPr>
        <p:spPr>
          <a:xfrm>
            <a:off x="668694" y="1822511"/>
            <a:ext cx="6915131" cy="32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normAutofit/>
          </a:bodyPr>
          <a:lstStyle>
            <a:lvl1pPr algn="l" defTabSz="1243552">
              <a:lnSpc>
                <a:spcPct val="80000"/>
              </a:lnSpc>
              <a:defRPr sz="3672" spc="-73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sz="1836"/>
              <a:t>Not all browsers support loading attribute.</a:t>
            </a:r>
          </a:p>
        </p:txBody>
      </p:sp>
    </p:spTree>
    <p:extLst>
      <p:ext uri="{BB962C8B-B14F-4D97-AF65-F5344CB8AC3E}">
        <p14:creationId xmlns:p14="http://schemas.microsoft.com/office/powerpoint/2010/main" val="156095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02156-8722-1A40-AA30-283CFE60EC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11</a:t>
            </a:r>
            <a:r>
              <a:rPr lang="en-US" baseline="30000"/>
              <a:t>th</a:t>
            </a:r>
            <a:r>
              <a:rPr lang="en-US"/>
              <a:t> </a:t>
            </a:r>
            <a:r>
              <a:rPr lang="en-US" dirty="0"/>
              <a:t>Aug 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991035-C60E-D34F-9625-FDCFB21F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65" y="2192482"/>
            <a:ext cx="5882934" cy="727364"/>
          </a:xfrm>
        </p:spPr>
        <p:txBody>
          <a:bodyPr>
            <a:noAutofit/>
          </a:bodyPr>
          <a:lstStyle/>
          <a:p>
            <a:r>
              <a:rPr lang="en-IN" sz="4000" dirty="0"/>
              <a:t>Image Optimisation With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F99921FB-D1B3-EC0F-2BE4-E3C9EF76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93" y="2919846"/>
            <a:ext cx="2971388" cy="1780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86E966-E498-90A7-4BA4-A3D04263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757" y="1"/>
            <a:ext cx="52942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 Image Component">
            <a:extLst>
              <a:ext uri="{FF2B5EF4-FFF2-40B4-BE49-F238E27FC236}">
                <a16:creationId xmlns:a16="http://schemas.microsoft.com/office/drawing/2014/main" id="{E30C4D0C-9972-386E-A536-1C6725CD8879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The Image Component</a:t>
            </a:r>
          </a:p>
        </p:txBody>
      </p:sp>
      <p:sp>
        <p:nvSpPr>
          <p:cNvPr id="3" name="Turn off lazy loading with priority or  loading=“eager”">
            <a:extLst>
              <a:ext uri="{FF2B5EF4-FFF2-40B4-BE49-F238E27FC236}">
                <a16:creationId xmlns:a16="http://schemas.microsoft.com/office/drawing/2014/main" id="{F3A99F86-3D6C-DC1D-15DF-350C16BE456D}"/>
              </a:ext>
            </a:extLst>
          </p:cNvPr>
          <p:cNvSpPr txBox="1"/>
          <p:nvPr/>
        </p:nvSpPr>
        <p:spPr>
          <a:xfrm>
            <a:off x="594324" y="1312931"/>
            <a:ext cx="8194668" cy="421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normAutofit/>
          </a:bodyPr>
          <a:lstStyle>
            <a:lvl1pPr algn="l" defTabSz="1048485">
              <a:lnSpc>
                <a:spcPct val="80000"/>
              </a:lnSpc>
              <a:defRPr sz="4988" spc="-99">
                <a:solidFill>
                  <a:srgbClr val="000000"/>
                </a:solidFill>
              </a:defRPr>
            </a:lvl1pPr>
          </a:lstStyle>
          <a:p>
            <a:r>
              <a:rPr sz="2494"/>
              <a:t>Turn off lazy loading with priority or  loading=“eager”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6147B9B-3B08-F5C0-1622-807EE96E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19" y="2541092"/>
            <a:ext cx="10086362" cy="2304536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82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4. Image Preloads">
            <a:extLst>
              <a:ext uri="{FF2B5EF4-FFF2-40B4-BE49-F238E27FC236}">
                <a16:creationId xmlns:a16="http://schemas.microsoft.com/office/drawing/2014/main" id="{68447CE0-FB59-7D85-18B6-13662EB17C1E}"/>
              </a:ext>
            </a:extLst>
          </p:cNvPr>
          <p:cNvSpPr txBox="1"/>
          <p:nvPr/>
        </p:nvSpPr>
        <p:spPr>
          <a:xfrm>
            <a:off x="-6761" y="-25133"/>
            <a:ext cx="12198107" cy="8418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4. Image Preloads</a:t>
            </a:r>
          </a:p>
        </p:txBody>
      </p:sp>
      <p:sp>
        <p:nvSpPr>
          <p:cNvPr id="3" name="Preload lets you tell the browser about critical resources that you want to load as soon as possible">
            <a:extLst>
              <a:ext uri="{FF2B5EF4-FFF2-40B4-BE49-F238E27FC236}">
                <a16:creationId xmlns:a16="http://schemas.microsoft.com/office/drawing/2014/main" id="{57A8141F-EDDA-432A-845A-7584398B00A5}"/>
              </a:ext>
            </a:extLst>
          </p:cNvPr>
          <p:cNvSpPr txBox="1"/>
          <p:nvPr/>
        </p:nvSpPr>
        <p:spPr>
          <a:xfrm>
            <a:off x="434122" y="970161"/>
            <a:ext cx="10531928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57200">
              <a:defRPr sz="35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750"/>
              <a:t>Preload lets you tell the browser about critical resources that you want to load as soon as possible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DBBA9BD-A930-B99A-FC46-77F265C6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53" y="1394672"/>
            <a:ext cx="8998674" cy="471725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347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lution :">
            <a:extLst>
              <a:ext uri="{FF2B5EF4-FFF2-40B4-BE49-F238E27FC236}">
                <a16:creationId xmlns:a16="http://schemas.microsoft.com/office/drawing/2014/main" id="{F748AC2D-93C0-058C-13D2-FD713F659235}"/>
              </a:ext>
            </a:extLst>
          </p:cNvPr>
          <p:cNvSpPr txBox="1"/>
          <p:nvPr/>
        </p:nvSpPr>
        <p:spPr>
          <a:xfrm>
            <a:off x="1309" y="0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Solution : </a:t>
            </a:r>
          </a:p>
        </p:txBody>
      </p:sp>
      <p:sp>
        <p:nvSpPr>
          <p:cNvPr id="3" name="&lt;link rel=&quot;preload&quot; href=“iphone20.jpg” as=“image&quot;&gt;">
            <a:extLst>
              <a:ext uri="{FF2B5EF4-FFF2-40B4-BE49-F238E27FC236}">
                <a16:creationId xmlns:a16="http://schemas.microsoft.com/office/drawing/2014/main" id="{86A41C15-1C45-4A5A-6B74-8B0F50A5F367}"/>
              </a:ext>
            </a:extLst>
          </p:cNvPr>
          <p:cNvSpPr txBox="1"/>
          <p:nvPr/>
        </p:nvSpPr>
        <p:spPr>
          <a:xfrm>
            <a:off x="382704" y="1941288"/>
            <a:ext cx="9499815" cy="35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457200">
              <a:spcBef>
                <a:spcPts val="800"/>
              </a:spcBef>
              <a:defRPr sz="3900">
                <a:solidFill>
                  <a:schemeClr val="accent1">
                    <a:hueOff val="114395"/>
                    <a:lumOff val="-24975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950" dirty="0"/>
              <a:t>&lt;link </a:t>
            </a:r>
            <a:r>
              <a:rPr sz="1950" dirty="0" err="1"/>
              <a:t>rel</a:t>
            </a:r>
            <a:r>
              <a:rPr sz="1950" dirty="0"/>
              <a:t>="preload" </a:t>
            </a:r>
            <a:r>
              <a:rPr sz="1950" dirty="0" err="1"/>
              <a:t>href</a:t>
            </a:r>
            <a:r>
              <a:rPr sz="1950" dirty="0"/>
              <a:t>=“iphone20.jpg” as=“image"&gt;</a:t>
            </a:r>
          </a:p>
        </p:txBody>
      </p:sp>
      <p:sp>
        <p:nvSpPr>
          <p:cNvPr id="4" name="https://developer.mozilla.org/en-US/docs/Web/HTML/Link_types/preload">
            <a:extLst>
              <a:ext uri="{FF2B5EF4-FFF2-40B4-BE49-F238E27FC236}">
                <a16:creationId xmlns:a16="http://schemas.microsoft.com/office/drawing/2014/main" id="{F5782A9F-D0E8-93F9-DCA2-DC469521D9C8}"/>
              </a:ext>
            </a:extLst>
          </p:cNvPr>
          <p:cNvSpPr txBox="1"/>
          <p:nvPr/>
        </p:nvSpPr>
        <p:spPr>
          <a:xfrm>
            <a:off x="1567532" y="6536666"/>
            <a:ext cx="3565079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u="sng">
                <a:solidFill>
                  <a:schemeClr val="accent1">
                    <a:lumOff val="-13575"/>
                  </a:schemeClr>
                </a:solidFill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900"/>
              <a:t>https://</a:t>
            </a:r>
            <a:r>
              <a:rPr sz="900" err="1"/>
              <a:t>developer.mozilla.org</a:t>
            </a:r>
            <a:r>
              <a:rPr sz="900"/>
              <a:t>/</a:t>
            </a:r>
            <a:r>
              <a:rPr sz="900" err="1"/>
              <a:t>en</a:t>
            </a:r>
            <a:r>
              <a:rPr sz="900"/>
              <a:t>-US/docs/Web/HTML/</a:t>
            </a:r>
            <a:r>
              <a:rPr sz="900" err="1"/>
              <a:t>Link_types</a:t>
            </a:r>
            <a:r>
              <a:rPr sz="900"/>
              <a:t>/preload</a:t>
            </a:r>
          </a:p>
        </p:txBody>
      </p:sp>
    </p:spTree>
    <p:extLst>
      <p:ext uri="{BB962C8B-B14F-4D97-AF65-F5344CB8AC3E}">
        <p14:creationId xmlns:p14="http://schemas.microsoft.com/office/powerpoint/2010/main" val="3820926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 Image Component">
            <a:extLst>
              <a:ext uri="{FF2B5EF4-FFF2-40B4-BE49-F238E27FC236}">
                <a16:creationId xmlns:a16="http://schemas.microsoft.com/office/drawing/2014/main" id="{1C3D5903-2F39-E86E-15C6-3024E6501C52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The Image Component</a:t>
            </a:r>
          </a:p>
        </p:txBody>
      </p:sp>
      <p:sp>
        <p:nvSpPr>
          <p:cNvPr id="3" name="The Image Component make this process much easier.">
            <a:extLst>
              <a:ext uri="{FF2B5EF4-FFF2-40B4-BE49-F238E27FC236}">
                <a16:creationId xmlns:a16="http://schemas.microsoft.com/office/drawing/2014/main" id="{7A6F5A44-459B-F37A-36A9-10CFDD90E755}"/>
              </a:ext>
            </a:extLst>
          </p:cNvPr>
          <p:cNvSpPr txBox="1"/>
          <p:nvPr/>
        </p:nvSpPr>
        <p:spPr>
          <a:xfrm>
            <a:off x="632992" y="1121520"/>
            <a:ext cx="10241733" cy="536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normAutofit/>
          </a:bodyPr>
          <a:lstStyle>
            <a:lvl1pPr algn="l" defTabSz="1341086">
              <a:lnSpc>
                <a:spcPct val="80000"/>
              </a:lnSpc>
              <a:defRPr sz="6380" spc="-127">
                <a:solidFill>
                  <a:srgbClr val="000000"/>
                </a:solidFill>
              </a:defRPr>
            </a:lvl1pPr>
          </a:lstStyle>
          <a:p>
            <a:r>
              <a:rPr sz="3190"/>
              <a:t>The Image Component make this process much easier.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189A6CE-2586-6FE1-4E75-AACED484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46" y="2575161"/>
            <a:ext cx="9146369" cy="279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87D47336-10BF-C9C4-C96A-213A9AAE069D}"/>
              </a:ext>
            </a:extLst>
          </p:cNvPr>
          <p:cNvSpPr/>
          <p:nvPr/>
        </p:nvSpPr>
        <p:spPr>
          <a:xfrm>
            <a:off x="1978544" y="4403878"/>
            <a:ext cx="6327110" cy="425730"/>
          </a:xfrm>
          <a:prstGeom prst="rect">
            <a:avLst/>
          </a:prstGeom>
          <a:ln w="101600">
            <a:solidFill>
              <a:srgbClr val="FFFFFF"/>
            </a:solidFill>
            <a:miter lim="400000"/>
          </a:ln>
          <a:effectLst>
            <a:outerShdw blurRad="76200" dist="41818" dir="3600000" rotWithShape="0">
              <a:srgbClr val="000000">
                <a:alpha val="22447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51052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erformance with img tag"/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Performance with img tag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3" y="1139815"/>
            <a:ext cx="10459875" cy="1882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erformance with Image Component"/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FFFFFF"/>
                </a:solidFill>
              </a:defRPr>
            </a:pPr>
            <a:r>
              <a:rPr sz="4000"/>
              <a:t>Performance with Image Component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1" y="1175865"/>
            <a:ext cx="10010403" cy="1659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59" y="3122153"/>
            <a:ext cx="8712136" cy="32878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37" y="2226276"/>
            <a:ext cx="2564991" cy="2564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Thank you :)"/>
          <p:cNvSpPr txBox="1"/>
          <p:nvPr/>
        </p:nvSpPr>
        <p:spPr>
          <a:xfrm>
            <a:off x="272559" y="450862"/>
            <a:ext cx="11351891" cy="118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lnSpc>
                <a:spcPct val="80000"/>
              </a:lnSpc>
              <a:defRPr sz="13400" spc="-267">
                <a:solidFill>
                  <a:srgbClr val="000000"/>
                </a:solidFill>
              </a:defRPr>
            </a:lvl1pPr>
          </a:lstStyle>
          <a:p>
            <a:pPr algn="ctr"/>
            <a:r>
              <a:rPr sz="6700" dirty="0"/>
              <a:t>Thank you :)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345F9-B268-4633-BB1F-E282B936329E}"/>
              </a:ext>
            </a:extLst>
          </p:cNvPr>
          <p:cNvSpPr txBox="1"/>
          <p:nvPr/>
        </p:nvSpPr>
        <p:spPr>
          <a:xfrm>
            <a:off x="4152723" y="2712382"/>
            <a:ext cx="6099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github.com</a:t>
            </a:r>
            <a:r>
              <a:rPr lang="en-US" sz="1600" dirty="0">
                <a:hlinkClick r:id="rId4"/>
              </a:rPr>
              <a:t>/virendrapatel62/next-brown-bag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DE746-28CE-10EA-F707-F877A164C91F}"/>
              </a:ext>
            </a:extLst>
          </p:cNvPr>
          <p:cNvSpPr txBox="1"/>
          <p:nvPr/>
        </p:nvSpPr>
        <p:spPr>
          <a:xfrm>
            <a:off x="4152723" y="3090446"/>
            <a:ext cx="6099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https://next-brown-</a:t>
            </a:r>
            <a:r>
              <a:rPr lang="en-US" sz="1600" dirty="0" err="1">
                <a:hlinkClick r:id="rId5"/>
              </a:rPr>
              <a:t>bag.vercel.app</a:t>
            </a:r>
            <a:r>
              <a:rPr lang="en-US" sz="1600" dirty="0">
                <a:hlinkClick r:id="rId5"/>
              </a:rPr>
              <a:t>/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DAA2F-EB97-09E7-92F3-075C5DA834AB}"/>
              </a:ext>
            </a:extLst>
          </p:cNvPr>
          <p:cNvSpPr txBox="1"/>
          <p:nvPr/>
        </p:nvSpPr>
        <p:spPr>
          <a:xfrm>
            <a:off x="4152723" y="2321004"/>
            <a:ext cx="657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TODO with React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0FE0-648A-2F63-FFC1-89404B8C2428}"/>
              </a:ext>
            </a:extLst>
          </p:cNvPr>
          <p:cNvSpPr txBox="1"/>
          <p:nvPr/>
        </p:nvSpPr>
        <p:spPr>
          <a:xfrm>
            <a:off x="4152723" y="1929362"/>
            <a:ext cx="6819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TODO with vanila JS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EFFE7-7618-AA99-A2FF-0749B23ED393}"/>
              </a:ext>
            </a:extLst>
          </p:cNvPr>
          <p:cNvSpPr txBox="1"/>
          <p:nvPr/>
        </p:nvSpPr>
        <p:spPr>
          <a:xfrm>
            <a:off x="4152723" y="3468510"/>
            <a:ext cx="709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8"/>
              </a:rPr>
              <a:t>Javascript</a:t>
            </a:r>
            <a:r>
              <a:rPr lang="en-US" dirty="0">
                <a:hlinkClick r:id="rId8"/>
              </a:rPr>
              <a:t> : https://</a:t>
            </a:r>
            <a:r>
              <a:rPr lang="en-US" dirty="0" err="1">
                <a:hlinkClick r:id="rId8"/>
              </a:rPr>
              <a:t>www.youtube.com</a:t>
            </a:r>
            <a:r>
              <a:rPr lang="en-US" dirty="0">
                <a:hlinkClick r:id="rId8"/>
              </a:rPr>
              <a:t>/</a:t>
            </a:r>
            <a:r>
              <a:rPr lang="en-US" dirty="0" err="1">
                <a:hlinkClick r:id="rId8"/>
              </a:rPr>
              <a:t>watch?v</a:t>
            </a:r>
            <a:r>
              <a:rPr lang="en-US" dirty="0">
                <a:hlinkClick r:id="rId8"/>
              </a:rPr>
              <a:t>=2qDywOS7VAc&amp;t=26s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1E166-CE15-AEFE-D787-95BCC78961B7}"/>
              </a:ext>
            </a:extLst>
          </p:cNvPr>
          <p:cNvSpPr txBox="1"/>
          <p:nvPr/>
        </p:nvSpPr>
        <p:spPr>
          <a:xfrm>
            <a:off x="4152723" y="3807172"/>
            <a:ext cx="709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www.javascript.com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626C92-A43D-9C88-55ED-4159B327863D}"/>
              </a:ext>
            </a:extLst>
          </p:cNvPr>
          <p:cNvSpPr txBox="1"/>
          <p:nvPr/>
        </p:nvSpPr>
        <p:spPr>
          <a:xfrm>
            <a:off x="4152723" y="4220752"/>
            <a:ext cx="693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</a:t>
            </a:r>
            <a:r>
              <a:rPr lang="en-US" dirty="0" err="1">
                <a:hlinkClick r:id="rId10"/>
              </a:rPr>
              <a:t>github.com</a:t>
            </a:r>
            <a:r>
              <a:rPr lang="en-US" dirty="0">
                <a:hlinkClick r:id="rId10"/>
              </a:rPr>
              <a:t>/virendrapatel62/</a:t>
            </a:r>
            <a:r>
              <a:rPr lang="en-US" dirty="0" err="1">
                <a:hlinkClick r:id="rId10"/>
              </a:rPr>
              <a:t>Javascript</a:t>
            </a:r>
            <a:r>
              <a:rPr lang="en-US" dirty="0">
                <a:hlinkClick r:id="rId10"/>
              </a:rPr>
              <a:t>-</a:t>
            </a:r>
            <a:r>
              <a:rPr lang="en-US" dirty="0" err="1">
                <a:hlinkClick r:id="rId10"/>
              </a:rPr>
              <a:t>fullstack</a:t>
            </a:r>
            <a:r>
              <a:rPr lang="en-US" dirty="0">
                <a:hlinkClick r:id="rId10"/>
              </a:rPr>
              <a:t>-crash-course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8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:">
            <a:extLst>
              <a:ext uri="{FF2B5EF4-FFF2-40B4-BE49-F238E27FC236}">
                <a16:creationId xmlns:a16="http://schemas.microsoft.com/office/drawing/2014/main" id="{F49B1F93-F5C2-0665-1331-D1F5B168995F}"/>
              </a:ext>
            </a:extLst>
          </p:cNvPr>
          <p:cNvSpPr txBox="1">
            <a:spLocks/>
          </p:cNvSpPr>
          <p:nvPr/>
        </p:nvSpPr>
        <p:spPr>
          <a:xfrm>
            <a:off x="701428" y="1178028"/>
            <a:ext cx="10985502" cy="693129"/>
          </a:xfrm>
          <a:prstGeom prst="rect">
            <a:avLst/>
          </a:prstGeom>
        </p:spPr>
        <p:txBody>
          <a:bodyPr/>
          <a:lstStyle>
            <a:lvl1pPr algn="l" defTabSz="1779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68" b="1" kern="1200" spc="-169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Agenda:</a:t>
            </a:r>
          </a:p>
        </p:txBody>
      </p:sp>
      <p:sp>
        <p:nvSpPr>
          <p:cNvPr id="5" name="Core Web Vitals…">
            <a:extLst>
              <a:ext uri="{FF2B5EF4-FFF2-40B4-BE49-F238E27FC236}">
                <a16:creationId xmlns:a16="http://schemas.microsoft.com/office/drawing/2014/main" id="{8410B7BC-7C34-56C0-82C9-31DE2F2471D1}"/>
              </a:ext>
            </a:extLst>
          </p:cNvPr>
          <p:cNvSpPr txBox="1"/>
          <p:nvPr/>
        </p:nvSpPr>
        <p:spPr>
          <a:xfrm>
            <a:off x="1126993" y="2725002"/>
            <a:ext cx="8544704" cy="165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120650" indent="-114300" defTabSz="228600">
              <a:spcBef>
                <a:spcPts val="1150"/>
              </a:spcBef>
              <a:buSzPct val="100000"/>
              <a:buAutoNum type="arabicPeriod"/>
              <a:defRPr sz="3700">
                <a:solidFill>
                  <a:srgbClr val="19191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50" dirty="0"/>
              <a:t>React</a:t>
            </a:r>
          </a:p>
          <a:p>
            <a:pPr marL="120650" indent="-114300" defTabSz="228600">
              <a:spcBef>
                <a:spcPts val="1150"/>
              </a:spcBef>
              <a:buSzPct val="100000"/>
              <a:buAutoNum type="arabicPeriod"/>
              <a:defRPr sz="3700">
                <a:solidFill>
                  <a:srgbClr val="19191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50" dirty="0"/>
              <a:t>Next JS</a:t>
            </a:r>
          </a:p>
          <a:p>
            <a:pPr marL="120650" indent="-114300" defTabSz="228600">
              <a:spcBef>
                <a:spcPts val="1150"/>
              </a:spcBef>
              <a:buSzPct val="100000"/>
              <a:buAutoNum type="arabicPeriod"/>
              <a:defRPr sz="3700">
                <a:solidFill>
                  <a:srgbClr val="19191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 dirty="0"/>
              <a:t>Core Web Vitals</a:t>
            </a:r>
          </a:p>
          <a:p>
            <a:pPr marL="120650" indent="-114300" defTabSz="228600">
              <a:spcBef>
                <a:spcPts val="1150"/>
              </a:spcBef>
              <a:buSzPct val="100000"/>
              <a:buAutoNum type="arabicPeriod"/>
              <a:defRPr sz="3700">
                <a:solidFill>
                  <a:srgbClr val="19191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50" dirty="0"/>
              <a:t>Problems with </a:t>
            </a:r>
            <a:r>
              <a:rPr sz="1850" dirty="0" err="1"/>
              <a:t>img</a:t>
            </a:r>
            <a:r>
              <a:rPr sz="1850" dirty="0"/>
              <a:t> html element &amp; Solution.</a:t>
            </a:r>
          </a:p>
        </p:txBody>
      </p:sp>
    </p:spTree>
    <p:extLst>
      <p:ext uri="{BB962C8B-B14F-4D97-AF65-F5344CB8AC3E}">
        <p14:creationId xmlns:p14="http://schemas.microsoft.com/office/powerpoint/2010/main" val="143977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77FA57-4567-5D39-5815-BEF6A328AC41}"/>
              </a:ext>
            </a:extLst>
          </p:cNvPr>
          <p:cNvSpPr txBox="1"/>
          <p:nvPr/>
        </p:nvSpPr>
        <p:spPr>
          <a:xfrm>
            <a:off x="2602923" y="149701"/>
            <a:ext cx="65099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1" i="0" dirty="0">
                <a:solidFill>
                  <a:srgbClr val="0070C0"/>
                </a:solidFill>
                <a:effectLst/>
                <a:latin typeface="-apple-system"/>
              </a:rPr>
              <a:t>React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1E2EDB-5807-A58E-BDC6-2D7547C5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645" y="1473140"/>
            <a:ext cx="4551218" cy="4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4BF48-8656-7C96-86F2-082DEF3A3CF3}"/>
              </a:ext>
            </a:extLst>
          </p:cNvPr>
          <p:cNvSpPr txBox="1"/>
          <p:nvPr/>
        </p:nvSpPr>
        <p:spPr>
          <a:xfrm>
            <a:off x="-176645" y="1288474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0" i="0" dirty="0">
                <a:solidFill>
                  <a:srgbClr val="0070C0"/>
                </a:solidFill>
                <a:effectLst/>
                <a:latin typeface="-apple-system"/>
              </a:rPr>
              <a:t>A JavaScript library for building user interfaces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35B5A6-4C6E-1C3A-0CF6-49E42293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80" y="2232867"/>
            <a:ext cx="11436841" cy="33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xt.js - Wikipedia">
            <a:extLst>
              <a:ext uri="{FF2B5EF4-FFF2-40B4-BE49-F238E27FC236}">
                <a16:creationId xmlns:a16="http://schemas.microsoft.com/office/drawing/2014/main" id="{2B5F3828-F751-185C-4B05-99BADB453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73" y="237292"/>
            <a:ext cx="4755089" cy="284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A1D2C-1625-6CE0-595F-68656298AFBB}"/>
              </a:ext>
            </a:extLst>
          </p:cNvPr>
          <p:cNvSpPr txBox="1"/>
          <p:nvPr/>
        </p:nvSpPr>
        <p:spPr>
          <a:xfrm>
            <a:off x="1820428" y="3312485"/>
            <a:ext cx="81340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i="0" dirty="0">
                <a:solidFill>
                  <a:srgbClr val="111111"/>
                </a:solidFill>
                <a:effectLst/>
                <a:latin typeface="Abadi MT Condensed Light" panose="020B0306030101010103" pitchFamily="34" charset="77"/>
              </a:rPr>
              <a:t>The React Framework</a:t>
            </a:r>
            <a:br>
              <a:rPr lang="en-IN" sz="4400" b="1" i="0" dirty="0">
                <a:solidFill>
                  <a:srgbClr val="111111"/>
                </a:solidFill>
                <a:effectLst/>
                <a:latin typeface="Abadi MT Condensed Light" panose="020B0306030101010103" pitchFamily="34" charset="77"/>
              </a:rPr>
            </a:br>
            <a:r>
              <a:rPr lang="en-IN" sz="4400" b="1" i="0" dirty="0">
                <a:solidFill>
                  <a:srgbClr val="111111"/>
                </a:solidFill>
                <a:effectLst/>
                <a:latin typeface="Abadi MT Condensed Light" panose="020B0306030101010103" pitchFamily="34" charset="77"/>
              </a:rPr>
              <a:t>for Production</a:t>
            </a:r>
          </a:p>
        </p:txBody>
      </p:sp>
    </p:spTree>
    <p:extLst>
      <p:ext uri="{BB962C8B-B14F-4D97-AF65-F5344CB8AC3E}">
        <p14:creationId xmlns:p14="http://schemas.microsoft.com/office/powerpoint/2010/main" val="220987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rformance">
            <a:extLst>
              <a:ext uri="{FF2B5EF4-FFF2-40B4-BE49-F238E27FC236}">
                <a16:creationId xmlns:a16="http://schemas.microsoft.com/office/drawing/2014/main" id="{1ECF1129-D701-4DC1-251C-4D714C7EAFDE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rgbClr val="F36F2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>
              <a:defRPr sz="8000" b="1" spc="-159">
                <a:solidFill>
                  <a:srgbClr val="FFFFFF"/>
                </a:solidFill>
              </a:defRPr>
            </a:pPr>
            <a:r>
              <a:rPr sz="4000"/>
              <a:t>Performance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2C7CC1D-3969-9DFB-1A94-159F282B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740" y="1028281"/>
            <a:ext cx="2778406" cy="2778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9CFA9EE-B961-D542-D3E7-0325D194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729" y="2071801"/>
            <a:ext cx="2264696" cy="226469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How do we measure performance?">
            <a:extLst>
              <a:ext uri="{FF2B5EF4-FFF2-40B4-BE49-F238E27FC236}">
                <a16:creationId xmlns:a16="http://schemas.microsoft.com/office/drawing/2014/main" id="{D9FD7853-75D9-241D-145E-C53755F9E07A}"/>
              </a:ext>
            </a:extLst>
          </p:cNvPr>
          <p:cNvSpPr txBox="1"/>
          <p:nvPr/>
        </p:nvSpPr>
        <p:spPr>
          <a:xfrm>
            <a:off x="201779" y="1389639"/>
            <a:ext cx="9153922" cy="55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lvl="1" algn="l">
              <a:lnSpc>
                <a:spcPct val="80000"/>
              </a:lnSpc>
              <a:defRPr sz="8000" b="1" spc="-159">
                <a:solidFill>
                  <a:srgbClr val="000000"/>
                </a:solidFill>
              </a:defRPr>
            </a:pPr>
            <a:r>
              <a:rPr sz="4000"/>
              <a:t>How do we measure performance?</a:t>
            </a:r>
          </a:p>
        </p:txBody>
      </p:sp>
    </p:spTree>
    <p:extLst>
      <p:ext uri="{BB962C8B-B14F-4D97-AF65-F5344CB8AC3E}">
        <p14:creationId xmlns:p14="http://schemas.microsoft.com/office/powerpoint/2010/main" val="279759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rformance">
            <a:extLst>
              <a:ext uri="{FF2B5EF4-FFF2-40B4-BE49-F238E27FC236}">
                <a16:creationId xmlns:a16="http://schemas.microsoft.com/office/drawing/2014/main" id="{1ECF1129-D701-4DC1-251C-4D714C7EAFDE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rgbClr val="F36F2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>
              <a:defRPr sz="8000" b="1" spc="-159">
                <a:solidFill>
                  <a:srgbClr val="FFFFFF"/>
                </a:solidFill>
              </a:defRPr>
            </a:pPr>
            <a:r>
              <a:rPr lang="en-US" sz="4000"/>
              <a:t>Web Vitals</a:t>
            </a:r>
            <a:endParaRPr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0B838-EAD8-BA7B-79BD-570C56B69552}"/>
              </a:ext>
            </a:extLst>
          </p:cNvPr>
          <p:cNvSpPr txBox="1"/>
          <p:nvPr/>
        </p:nvSpPr>
        <p:spPr>
          <a:xfrm>
            <a:off x="9360176" y="577109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web.dev</a:t>
            </a:r>
            <a:r>
              <a:rPr lang="en-US" dirty="0">
                <a:hlinkClick r:id="rId3"/>
              </a:rPr>
              <a:t>/vitals/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A63D4-9825-D6B5-8054-21984FE6A733}"/>
              </a:ext>
            </a:extLst>
          </p:cNvPr>
          <p:cNvSpPr txBox="1"/>
          <p:nvPr/>
        </p:nvSpPr>
        <p:spPr>
          <a:xfrm>
            <a:off x="1122237" y="1742320"/>
            <a:ext cx="530838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+mj-lt"/>
              <a:buAutoNum type="arabicPeriod"/>
            </a:lvl1pPr>
          </a:lstStyle>
          <a:p>
            <a:r>
              <a:rPr lang="en-US" dirty="0"/>
              <a:t>Largest </a:t>
            </a:r>
            <a:r>
              <a:rPr lang="en-US" dirty="0" err="1"/>
              <a:t>Contentful</a:t>
            </a:r>
            <a:r>
              <a:rPr lang="en-US" dirty="0"/>
              <a:t> Paint (LCP)</a:t>
            </a:r>
          </a:p>
          <a:p>
            <a:r>
              <a:rPr lang="en-US" dirty="0"/>
              <a:t>First Input Delay (FID)</a:t>
            </a:r>
          </a:p>
          <a:p>
            <a:r>
              <a:rPr lang="en-US" dirty="0"/>
              <a:t>Cumulative Layout Shift (CLS)</a:t>
            </a:r>
          </a:p>
          <a:p>
            <a:r>
              <a:rPr lang="en-US" dirty="0"/>
              <a:t>Total Blocking Time (TBT)</a:t>
            </a:r>
          </a:p>
          <a:p>
            <a:r>
              <a:rPr lang="en-US" dirty="0"/>
              <a:t>First </a:t>
            </a:r>
            <a:r>
              <a:rPr lang="en-US" dirty="0" err="1"/>
              <a:t>Contentful</a:t>
            </a:r>
            <a:r>
              <a:rPr lang="en-US" dirty="0"/>
              <a:t> Paint (FCP)</a:t>
            </a:r>
          </a:p>
          <a:p>
            <a:r>
              <a:rPr lang="en-US" dirty="0"/>
              <a:t>Speed Index (SI)</a:t>
            </a:r>
          </a:p>
          <a:p>
            <a:r>
              <a:rPr lang="en-US" dirty="0"/>
              <a:t>Time to Interactive (TTI)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rformance">
            <a:extLst>
              <a:ext uri="{FF2B5EF4-FFF2-40B4-BE49-F238E27FC236}">
                <a16:creationId xmlns:a16="http://schemas.microsoft.com/office/drawing/2014/main" id="{1ECF1129-D701-4DC1-251C-4D714C7EAFDE}"/>
              </a:ext>
            </a:extLst>
          </p:cNvPr>
          <p:cNvSpPr txBox="1"/>
          <p:nvPr/>
        </p:nvSpPr>
        <p:spPr>
          <a:xfrm>
            <a:off x="655" y="-25134"/>
            <a:ext cx="12190691" cy="920243"/>
          </a:xfrm>
          <a:prstGeom prst="rect">
            <a:avLst/>
          </a:prstGeom>
          <a:solidFill>
            <a:srgbClr val="F36F2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lvl="1">
              <a:defRPr sz="8000" b="1" spc="-159">
                <a:solidFill>
                  <a:srgbClr val="FFFFFF"/>
                </a:solidFill>
              </a:defRPr>
            </a:pPr>
            <a:r>
              <a:rPr lang="en-US" sz="4000"/>
              <a:t>Core Web Vitals</a:t>
            </a:r>
            <a:endParaRPr sz="400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62FA334-3937-459E-E702-A861B4BE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58" y="1797433"/>
            <a:ext cx="1249269" cy="1249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8171BB64-474D-600B-13D7-0A7E0F431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90" y="1987055"/>
            <a:ext cx="1127988" cy="1127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F3CFFC31-074A-674C-5EF6-0242D7CE6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130" y="1729090"/>
            <a:ext cx="1385952" cy="138595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A0B838-EAD8-BA7B-79BD-570C56B69552}"/>
              </a:ext>
            </a:extLst>
          </p:cNvPr>
          <p:cNvSpPr txBox="1"/>
          <p:nvPr/>
        </p:nvSpPr>
        <p:spPr>
          <a:xfrm>
            <a:off x="8028332" y="5790976"/>
            <a:ext cx="3988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web.dev</a:t>
            </a:r>
            <a:r>
              <a:rPr lang="en-US" dirty="0">
                <a:hlinkClick r:id="rId6"/>
              </a:rPr>
              <a:t>/vitals/#core-web-vitals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FC7C8-ADAE-FC3B-7171-88BD3BD752FF}"/>
              </a:ext>
            </a:extLst>
          </p:cNvPr>
          <p:cNvSpPr txBox="1"/>
          <p:nvPr/>
        </p:nvSpPr>
        <p:spPr>
          <a:xfrm>
            <a:off x="2136043" y="3428999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0BB7D-13DB-1DA6-B702-044AD62E84DD}"/>
              </a:ext>
            </a:extLst>
          </p:cNvPr>
          <p:cNvSpPr txBox="1"/>
          <p:nvPr/>
        </p:nvSpPr>
        <p:spPr>
          <a:xfrm>
            <a:off x="4941793" y="3443402"/>
            <a:ext cx="167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6552F-B74E-79CB-DAEB-0994AE4F0696}"/>
              </a:ext>
            </a:extLst>
          </p:cNvPr>
          <p:cNvSpPr txBox="1"/>
          <p:nvPr/>
        </p:nvSpPr>
        <p:spPr>
          <a:xfrm>
            <a:off x="8247158" y="3443402"/>
            <a:ext cx="2001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Visual Stability</a:t>
            </a:r>
          </a:p>
        </p:txBody>
      </p:sp>
    </p:spTree>
    <p:extLst>
      <p:ext uri="{BB962C8B-B14F-4D97-AF65-F5344CB8AC3E}">
        <p14:creationId xmlns:p14="http://schemas.microsoft.com/office/powerpoint/2010/main" val="16918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43BBA89C-D2AE-60DE-1FAB-BDBB12DE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67" y="337136"/>
            <a:ext cx="7819450" cy="223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263F21CC-7BF6-26DC-0538-9BA09F72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39" y="2483738"/>
            <a:ext cx="1016000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7401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vant">
      <a:dk1>
        <a:srgbClr val="000000"/>
      </a:dk1>
      <a:lt1>
        <a:srgbClr val="FFFFFF"/>
      </a:lt1>
      <a:dk2>
        <a:srgbClr val="76777B"/>
      </a:dk2>
      <a:lt2>
        <a:srgbClr val="FFFFFF"/>
      </a:lt2>
      <a:accent1>
        <a:srgbClr val="F36E26"/>
      </a:accent1>
      <a:accent2>
        <a:srgbClr val="841018"/>
      </a:accent2>
      <a:accent3>
        <a:srgbClr val="C92C8F"/>
      </a:accent3>
      <a:accent4>
        <a:srgbClr val="1576D2"/>
      </a:accent4>
      <a:accent5>
        <a:srgbClr val="67C446"/>
      </a:accent5>
      <a:accent6>
        <a:srgbClr val="FEBE31"/>
      </a:accent6>
      <a:hlink>
        <a:srgbClr val="F36E26"/>
      </a:hlink>
      <a:folHlink>
        <a:srgbClr val="512AA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avant_Corporate_Template_2021.potx" id="{6CAE8A3C-7A24-4429-97F4-450862EE94C4}" vid="{B1E0D977-AFA5-495A-94DF-E7D5CA9CD8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37D945F0313640BCDDD03C28390053" ma:contentTypeVersion="2" ma:contentTypeDescription="Create a new document." ma:contentTypeScope="" ma:versionID="8bf7ab01b58a1144d3c248d2785d5edb">
  <xsd:schema xmlns:xsd="http://www.w3.org/2001/XMLSchema" xmlns:xs="http://www.w3.org/2001/XMLSchema" xmlns:p="http://schemas.microsoft.com/office/2006/metadata/properties" xmlns:ns2="c291d654-fdac-42ea-b62b-92435ad006e1" targetNamespace="http://schemas.microsoft.com/office/2006/metadata/properties" ma:root="true" ma:fieldsID="979d8be3ac817d53cd63fc8b28dcf67d" ns2:_="">
    <xsd:import namespace="c291d654-fdac-42ea-b62b-92435ad006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1d654-fdac-42ea-b62b-92435ad006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1080F1-FBC3-48CC-A273-1A0BBB04AA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158A1D-6DB8-4ACB-9E9A-50BC01F6A33E}">
  <ds:schemaRefs>
    <ds:schemaRef ds:uri="http://schemas.microsoft.com/office/2006/documentManagement/types"/>
    <ds:schemaRef ds:uri="http://purl.org/dc/dcmitype/"/>
    <ds:schemaRef ds:uri="http://purl.org/dc/terms/"/>
    <ds:schemaRef ds:uri="c291d654-fdac-42ea-b62b-92435ad006e1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F4CAD3-41AE-41E2-B898-0746B8996105}">
  <ds:schemaRefs>
    <ds:schemaRef ds:uri="c291d654-fdac-42ea-b62b-92435ad006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{4D9461D8-5BBC-F342-8AC7-2C2A06FF08D9}tf10001071_mac</Template>
  <TotalTime>8670</TotalTime>
  <Words>464</Words>
  <Application>Microsoft Macintosh PowerPoint</Application>
  <PresentationFormat>Widescreen</PresentationFormat>
  <Paragraphs>79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-apple-system</vt:lpstr>
      <vt:lpstr>.Lucida Grande UI Regular</vt:lpstr>
      <vt:lpstr>Abadi MT Condensed Light</vt:lpstr>
      <vt:lpstr>Arial</vt:lpstr>
      <vt:lpstr>Calibri</vt:lpstr>
      <vt:lpstr>Calibri regular</vt:lpstr>
      <vt:lpstr>Courier</vt:lpstr>
      <vt:lpstr>Helvetica</vt:lpstr>
      <vt:lpstr>Helvetica Neue Medium</vt:lpstr>
      <vt:lpstr>Wingdings</vt:lpstr>
      <vt:lpstr>Office Theme</vt:lpstr>
      <vt:lpstr>PowerPoint Presentation</vt:lpstr>
      <vt:lpstr>Image Optimisation With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Tavant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TAVANT OVERVIEW</dc:title>
  <dc:creator>Shoumik Choudhury</dc:creator>
  <dc:description>No part of this document may be reproduced, stored in a retrieval system, transmitted in any form or by any means, electronic, mechanical, photocopying, recording, or otherwise, without express written permission from Tavant.</dc:description>
  <cp:lastModifiedBy>Virendra Kumar Patel</cp:lastModifiedBy>
  <cp:revision>426</cp:revision>
  <dcterms:created xsi:type="dcterms:W3CDTF">2021-09-03T11:25:06Z</dcterms:created>
  <dcterms:modified xsi:type="dcterms:W3CDTF">2022-09-07T09:45:34Z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0x0101008837D945F0313640BCDDD03C28390053</vt:lpwstr>
  </property>
  <property fmtid="{D5CDD505-2E9C-101B-9397-08002B2CF9AE}" pid="3" name="Document Type">
    <vt:lpwstr>4;#Template|e2bfdb9a-a5a1-4c21-8628-000fdc6dd8b7</vt:lpwstr>
  </property>
  <property fmtid="{D5CDD505-2E9C-101B-9397-08002B2CF9AE}" pid="4" name="NXPowerLiteLastOptimized">
    <vt:lpwstr>1881794</vt:lpwstr>
  </property>
  <property fmtid="{D5CDD505-2E9C-101B-9397-08002B2CF9AE}" pid="5" name="NXPowerLiteSettings">
    <vt:lpwstr>C7000400038000</vt:lpwstr>
  </property>
  <property fmtid="{D5CDD505-2E9C-101B-9397-08002B2CF9AE}" pid="6" name="NXPowerLiteVersion">
    <vt:lpwstr>S9.0.3</vt:lpwstr>
  </property>
</Properties>
</file>